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78" r:id="rId3"/>
    <p:sldId id="281" r:id="rId4"/>
    <p:sldId id="280" r:id="rId5"/>
    <p:sldId id="279" r:id="rId6"/>
    <p:sldId id="277" r:id="rId7"/>
    <p:sldId id="270" r:id="rId8"/>
    <p:sldId id="272" r:id="rId9"/>
    <p:sldId id="271" r:id="rId10"/>
    <p:sldId id="273" r:id="rId11"/>
    <p:sldId id="274" r:id="rId12"/>
    <p:sldId id="275" r:id="rId13"/>
    <p:sldId id="276" r:id="rId14"/>
    <p:sldId id="269" r:id="rId15"/>
    <p:sldId id="256" r:id="rId16"/>
    <p:sldId id="258" r:id="rId17"/>
    <p:sldId id="257" r:id="rId18"/>
    <p:sldId id="260" r:id="rId19"/>
    <p:sldId id="261" r:id="rId20"/>
    <p:sldId id="266" r:id="rId21"/>
    <p:sldId id="265" r:id="rId22"/>
    <p:sldId id="264" r:id="rId23"/>
    <p:sldId id="263" r:id="rId24"/>
    <p:sldId id="262" r:id="rId25"/>
    <p:sldId id="259" r:id="rId2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2" d="100"/>
          <a:sy n="142" d="100"/>
        </p:scale>
        <p:origin x="-660"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4B2D2A-AC3B-4F2A-B03F-F8EA485053C0}"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37599B-6E8E-4C00-B9FB-F11B0A5B49A0}" type="slidenum">
              <a:rPr lang="en-US" smtClean="0"/>
              <a:t>‹#›</a:t>
            </a:fld>
            <a:endParaRPr lang="en-US"/>
          </a:p>
        </p:txBody>
      </p:sp>
    </p:spTree>
    <p:extLst>
      <p:ext uri="{BB962C8B-B14F-4D97-AF65-F5344CB8AC3E}">
        <p14:creationId xmlns:p14="http://schemas.microsoft.com/office/powerpoint/2010/main" val="2989341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4B2D2A-AC3B-4F2A-B03F-F8EA485053C0}"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37599B-6E8E-4C00-B9FB-F11B0A5B49A0}" type="slidenum">
              <a:rPr lang="en-US" smtClean="0"/>
              <a:t>‹#›</a:t>
            </a:fld>
            <a:endParaRPr lang="en-US"/>
          </a:p>
        </p:txBody>
      </p:sp>
    </p:spTree>
    <p:extLst>
      <p:ext uri="{BB962C8B-B14F-4D97-AF65-F5344CB8AC3E}">
        <p14:creationId xmlns:p14="http://schemas.microsoft.com/office/powerpoint/2010/main" val="3721573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4B2D2A-AC3B-4F2A-B03F-F8EA485053C0}"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37599B-6E8E-4C00-B9FB-F11B0A5B49A0}" type="slidenum">
              <a:rPr lang="en-US" smtClean="0"/>
              <a:t>‹#›</a:t>
            </a:fld>
            <a:endParaRPr lang="en-US"/>
          </a:p>
        </p:txBody>
      </p:sp>
    </p:spTree>
    <p:extLst>
      <p:ext uri="{BB962C8B-B14F-4D97-AF65-F5344CB8AC3E}">
        <p14:creationId xmlns:p14="http://schemas.microsoft.com/office/powerpoint/2010/main" val="3580454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4B2D2A-AC3B-4F2A-B03F-F8EA485053C0}"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37599B-6E8E-4C00-B9FB-F11B0A5B49A0}" type="slidenum">
              <a:rPr lang="en-US" smtClean="0"/>
              <a:t>‹#›</a:t>
            </a:fld>
            <a:endParaRPr lang="en-US"/>
          </a:p>
        </p:txBody>
      </p:sp>
    </p:spTree>
    <p:extLst>
      <p:ext uri="{BB962C8B-B14F-4D97-AF65-F5344CB8AC3E}">
        <p14:creationId xmlns:p14="http://schemas.microsoft.com/office/powerpoint/2010/main" val="2462472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4B2D2A-AC3B-4F2A-B03F-F8EA485053C0}" type="datetimeFigureOut">
              <a:rPr lang="en-US" smtClean="0"/>
              <a:t>1/25/2015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37599B-6E8E-4C00-B9FB-F11B0A5B49A0}" type="slidenum">
              <a:rPr lang="en-US" smtClean="0"/>
              <a:t>‹#›</a:t>
            </a:fld>
            <a:endParaRPr lang="en-US"/>
          </a:p>
        </p:txBody>
      </p:sp>
    </p:spTree>
    <p:extLst>
      <p:ext uri="{BB962C8B-B14F-4D97-AF65-F5344CB8AC3E}">
        <p14:creationId xmlns:p14="http://schemas.microsoft.com/office/powerpoint/2010/main" val="1809186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4B2D2A-AC3B-4F2A-B03F-F8EA485053C0}" type="datetimeFigureOut">
              <a:rPr lang="en-US" smtClean="0"/>
              <a:t>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37599B-6E8E-4C00-B9FB-F11B0A5B49A0}" type="slidenum">
              <a:rPr lang="en-US" smtClean="0"/>
              <a:t>‹#›</a:t>
            </a:fld>
            <a:endParaRPr lang="en-US"/>
          </a:p>
        </p:txBody>
      </p:sp>
    </p:spTree>
    <p:extLst>
      <p:ext uri="{BB962C8B-B14F-4D97-AF65-F5344CB8AC3E}">
        <p14:creationId xmlns:p14="http://schemas.microsoft.com/office/powerpoint/2010/main" val="197057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4B2D2A-AC3B-4F2A-B03F-F8EA485053C0}" type="datetimeFigureOut">
              <a:rPr lang="en-US" smtClean="0"/>
              <a:t>1/25/2015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37599B-6E8E-4C00-B9FB-F11B0A5B49A0}" type="slidenum">
              <a:rPr lang="en-US" smtClean="0"/>
              <a:t>‹#›</a:t>
            </a:fld>
            <a:endParaRPr lang="en-US"/>
          </a:p>
        </p:txBody>
      </p:sp>
    </p:spTree>
    <p:extLst>
      <p:ext uri="{BB962C8B-B14F-4D97-AF65-F5344CB8AC3E}">
        <p14:creationId xmlns:p14="http://schemas.microsoft.com/office/powerpoint/2010/main" val="3413110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4B2D2A-AC3B-4F2A-B03F-F8EA485053C0}" type="datetimeFigureOut">
              <a:rPr lang="en-US" smtClean="0"/>
              <a:t>1/25/2015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37599B-6E8E-4C00-B9FB-F11B0A5B49A0}" type="slidenum">
              <a:rPr lang="en-US" smtClean="0"/>
              <a:t>‹#›</a:t>
            </a:fld>
            <a:endParaRPr lang="en-US"/>
          </a:p>
        </p:txBody>
      </p:sp>
    </p:spTree>
    <p:extLst>
      <p:ext uri="{BB962C8B-B14F-4D97-AF65-F5344CB8AC3E}">
        <p14:creationId xmlns:p14="http://schemas.microsoft.com/office/powerpoint/2010/main" val="2995378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4B2D2A-AC3B-4F2A-B03F-F8EA485053C0}" type="datetimeFigureOut">
              <a:rPr lang="en-US" smtClean="0"/>
              <a:t>1/25/2015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37599B-6E8E-4C00-B9FB-F11B0A5B49A0}" type="slidenum">
              <a:rPr lang="en-US" smtClean="0"/>
              <a:t>‹#›</a:t>
            </a:fld>
            <a:endParaRPr lang="en-US"/>
          </a:p>
        </p:txBody>
      </p:sp>
    </p:spTree>
    <p:extLst>
      <p:ext uri="{BB962C8B-B14F-4D97-AF65-F5344CB8AC3E}">
        <p14:creationId xmlns:p14="http://schemas.microsoft.com/office/powerpoint/2010/main" val="1284888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4B2D2A-AC3B-4F2A-B03F-F8EA485053C0}" type="datetimeFigureOut">
              <a:rPr lang="en-US" smtClean="0"/>
              <a:t>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37599B-6E8E-4C00-B9FB-F11B0A5B49A0}" type="slidenum">
              <a:rPr lang="en-US" smtClean="0"/>
              <a:t>‹#›</a:t>
            </a:fld>
            <a:endParaRPr lang="en-US"/>
          </a:p>
        </p:txBody>
      </p:sp>
    </p:spTree>
    <p:extLst>
      <p:ext uri="{BB962C8B-B14F-4D97-AF65-F5344CB8AC3E}">
        <p14:creationId xmlns:p14="http://schemas.microsoft.com/office/powerpoint/2010/main" val="1068610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4B2D2A-AC3B-4F2A-B03F-F8EA485053C0}" type="datetimeFigureOut">
              <a:rPr lang="en-US" smtClean="0"/>
              <a:t>1/25/2015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37599B-6E8E-4C00-B9FB-F11B0A5B49A0}" type="slidenum">
              <a:rPr lang="en-US" smtClean="0"/>
              <a:t>‹#›</a:t>
            </a:fld>
            <a:endParaRPr lang="en-US"/>
          </a:p>
        </p:txBody>
      </p:sp>
    </p:spTree>
    <p:extLst>
      <p:ext uri="{BB962C8B-B14F-4D97-AF65-F5344CB8AC3E}">
        <p14:creationId xmlns:p14="http://schemas.microsoft.com/office/powerpoint/2010/main" val="67058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84B2D2A-AC3B-4F2A-B03F-F8EA485053C0}" type="datetimeFigureOut">
              <a:rPr lang="en-US" smtClean="0"/>
              <a:t>1/25/2015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237599B-6E8E-4C00-B9FB-F11B0A5B49A0}" type="slidenum">
              <a:rPr lang="en-US" smtClean="0"/>
              <a:t>‹#›</a:t>
            </a:fld>
            <a:endParaRPr lang="en-US"/>
          </a:p>
        </p:txBody>
      </p:sp>
    </p:spTree>
    <p:extLst>
      <p:ext uri="{BB962C8B-B14F-4D97-AF65-F5344CB8AC3E}">
        <p14:creationId xmlns:p14="http://schemas.microsoft.com/office/powerpoint/2010/main" val="171255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2400" y="0"/>
            <a:ext cx="9525000" cy="5143500"/>
          </a:xfrm>
        </p:spPr>
      </p:pic>
    </p:spTree>
    <p:extLst>
      <p:ext uri="{BB962C8B-B14F-4D97-AF65-F5344CB8AC3E}">
        <p14:creationId xmlns:p14="http://schemas.microsoft.com/office/powerpoint/2010/main" val="369942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2400" y="0"/>
            <a:ext cx="9525000" cy="5143500"/>
          </a:xfrm>
        </p:spPr>
      </p:pic>
    </p:spTree>
    <p:extLst>
      <p:ext uri="{BB962C8B-B14F-4D97-AF65-F5344CB8AC3E}">
        <p14:creationId xmlns:p14="http://schemas.microsoft.com/office/powerpoint/2010/main" val="1318451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152400" y="0"/>
            <a:ext cx="9525000" cy="5143500"/>
          </a:xfrm>
        </p:spPr>
      </p:pic>
      <p:sp>
        <p:nvSpPr>
          <p:cNvPr id="3" name="TextBox 2"/>
          <p:cNvSpPr txBox="1"/>
          <p:nvPr/>
        </p:nvSpPr>
        <p:spPr>
          <a:xfrm>
            <a:off x="228600" y="209550"/>
            <a:ext cx="8763000" cy="1569660"/>
          </a:xfrm>
          <a:prstGeom prst="rect">
            <a:avLst/>
          </a:prstGeom>
          <a:noFill/>
        </p:spPr>
        <p:txBody>
          <a:bodyPr wrap="square" rtlCol="0">
            <a:spAutoFit/>
          </a:bodyPr>
          <a:lstStyle/>
          <a:p>
            <a:r>
              <a:rPr lang="en-US" sz="2400" dirty="0" smtClean="0">
                <a:latin typeface="Corbel" panose="020B0503020204020204" pitchFamily="34" charset="0"/>
              </a:rPr>
              <a:t>Our Father, who art in heaven, </a:t>
            </a:r>
          </a:p>
          <a:p>
            <a:r>
              <a:rPr lang="en-US" sz="2400" dirty="0" smtClean="0">
                <a:latin typeface="Corbel" panose="020B0503020204020204" pitchFamily="34" charset="0"/>
              </a:rPr>
              <a:t>hallowed by thy name.</a:t>
            </a:r>
          </a:p>
          <a:p>
            <a:r>
              <a:rPr lang="en-US" sz="2400" dirty="0" smtClean="0">
                <a:latin typeface="Corbel" panose="020B0503020204020204" pitchFamily="34" charset="0"/>
              </a:rPr>
              <a:t>Thy kingdom come, thy will be done,</a:t>
            </a:r>
          </a:p>
          <a:p>
            <a:r>
              <a:rPr lang="en-US" sz="2400" dirty="0" smtClean="0">
                <a:latin typeface="Corbel" panose="020B0503020204020204" pitchFamily="34" charset="0"/>
              </a:rPr>
              <a:t>on earth as it is in heaven.</a:t>
            </a:r>
            <a:endParaRPr lang="en-US" sz="2400" dirty="0">
              <a:latin typeface="Corbel" panose="020B0503020204020204" pitchFamily="34" charset="0"/>
            </a:endParaRPr>
          </a:p>
        </p:txBody>
      </p:sp>
    </p:spTree>
    <p:extLst>
      <p:ext uri="{BB962C8B-B14F-4D97-AF65-F5344CB8AC3E}">
        <p14:creationId xmlns:p14="http://schemas.microsoft.com/office/powerpoint/2010/main" val="3438372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152400" y="0"/>
            <a:ext cx="9525000" cy="5143500"/>
          </a:xfrm>
        </p:spPr>
      </p:pic>
      <p:sp>
        <p:nvSpPr>
          <p:cNvPr id="3" name="TextBox 2"/>
          <p:cNvSpPr txBox="1"/>
          <p:nvPr/>
        </p:nvSpPr>
        <p:spPr>
          <a:xfrm>
            <a:off x="228600" y="209550"/>
            <a:ext cx="8763000" cy="1938992"/>
          </a:xfrm>
          <a:prstGeom prst="rect">
            <a:avLst/>
          </a:prstGeom>
          <a:noFill/>
        </p:spPr>
        <p:txBody>
          <a:bodyPr wrap="square" rtlCol="0">
            <a:spAutoFit/>
          </a:bodyPr>
          <a:lstStyle/>
          <a:p>
            <a:r>
              <a:rPr lang="en-US" sz="2400" dirty="0" smtClean="0">
                <a:latin typeface="Corbel" panose="020B0503020204020204" pitchFamily="34" charset="0"/>
              </a:rPr>
              <a:t>Give us this day our daily bread.</a:t>
            </a:r>
          </a:p>
          <a:p>
            <a:r>
              <a:rPr lang="en-US" sz="2400" dirty="0" smtClean="0">
                <a:latin typeface="Corbel" panose="020B0503020204020204" pitchFamily="34" charset="0"/>
              </a:rPr>
              <a:t>And forgive us our sins,</a:t>
            </a:r>
          </a:p>
          <a:p>
            <a:r>
              <a:rPr lang="en-US" sz="2400" dirty="0" smtClean="0">
                <a:latin typeface="Corbel" panose="020B0503020204020204" pitchFamily="34" charset="0"/>
              </a:rPr>
              <a:t>as we forgive those that sin against us.</a:t>
            </a:r>
          </a:p>
          <a:p>
            <a:r>
              <a:rPr lang="en-US" sz="2400" dirty="0" smtClean="0">
                <a:latin typeface="Corbel" panose="020B0503020204020204" pitchFamily="34" charset="0"/>
              </a:rPr>
              <a:t>And lead us not into temptation, </a:t>
            </a:r>
          </a:p>
          <a:p>
            <a:r>
              <a:rPr lang="en-US" sz="2400" dirty="0" smtClean="0">
                <a:latin typeface="Corbel" panose="020B0503020204020204" pitchFamily="34" charset="0"/>
              </a:rPr>
              <a:t>but deliver us from evil.</a:t>
            </a:r>
            <a:endParaRPr lang="en-US" sz="2400" dirty="0">
              <a:latin typeface="Corbel" panose="020B0503020204020204" pitchFamily="34" charset="0"/>
            </a:endParaRPr>
          </a:p>
        </p:txBody>
      </p:sp>
    </p:spTree>
    <p:extLst>
      <p:ext uri="{BB962C8B-B14F-4D97-AF65-F5344CB8AC3E}">
        <p14:creationId xmlns:p14="http://schemas.microsoft.com/office/powerpoint/2010/main" val="2433428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152400" y="0"/>
            <a:ext cx="9525000" cy="5143500"/>
          </a:xfrm>
        </p:spPr>
      </p:pic>
      <p:sp>
        <p:nvSpPr>
          <p:cNvPr id="3" name="TextBox 2"/>
          <p:cNvSpPr txBox="1"/>
          <p:nvPr/>
        </p:nvSpPr>
        <p:spPr>
          <a:xfrm>
            <a:off x="228600" y="209550"/>
            <a:ext cx="8763000" cy="1200329"/>
          </a:xfrm>
          <a:prstGeom prst="rect">
            <a:avLst/>
          </a:prstGeom>
          <a:noFill/>
        </p:spPr>
        <p:txBody>
          <a:bodyPr wrap="square" rtlCol="0">
            <a:spAutoFit/>
          </a:bodyPr>
          <a:lstStyle/>
          <a:p>
            <a:r>
              <a:rPr lang="en-US" sz="2400" dirty="0" smtClean="0">
                <a:latin typeface="Corbel" panose="020B0503020204020204" pitchFamily="34" charset="0"/>
              </a:rPr>
              <a:t>For thine is the kingdom,</a:t>
            </a:r>
          </a:p>
          <a:p>
            <a:r>
              <a:rPr lang="en-US" sz="2400" dirty="0" smtClean="0">
                <a:latin typeface="Corbel" panose="020B0503020204020204" pitchFamily="34" charset="0"/>
              </a:rPr>
              <a:t>the power and the glory,</a:t>
            </a:r>
          </a:p>
          <a:p>
            <a:r>
              <a:rPr lang="en-US" sz="2400" dirty="0" smtClean="0">
                <a:latin typeface="Corbel" panose="020B0503020204020204" pitchFamily="34" charset="0"/>
              </a:rPr>
              <a:t>forever and ever. Amen.</a:t>
            </a:r>
          </a:p>
        </p:txBody>
      </p:sp>
    </p:spTree>
    <p:extLst>
      <p:ext uri="{BB962C8B-B14F-4D97-AF65-F5344CB8AC3E}">
        <p14:creationId xmlns:p14="http://schemas.microsoft.com/office/powerpoint/2010/main" val="2010133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2400" y="0"/>
            <a:ext cx="9525000" cy="5143500"/>
          </a:xfrm>
        </p:spPr>
      </p:pic>
    </p:spTree>
    <p:extLst>
      <p:ext uri="{BB962C8B-B14F-4D97-AF65-F5344CB8AC3E}">
        <p14:creationId xmlns:p14="http://schemas.microsoft.com/office/powerpoint/2010/main" val="19753302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47" y="-552450"/>
            <a:ext cx="9144000" cy="6532880"/>
          </a:xfrm>
          <a:prstGeom prst="rect">
            <a:avLst/>
          </a:prstGeom>
        </p:spPr>
      </p:pic>
    </p:spTree>
    <p:extLst>
      <p:ext uri="{BB962C8B-B14F-4D97-AF65-F5344CB8AC3E}">
        <p14:creationId xmlns:p14="http://schemas.microsoft.com/office/powerpoint/2010/main" val="2477212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3447" y="-552450"/>
            <a:ext cx="9144000" cy="6532880"/>
          </a:xfrm>
          <a:prstGeom prst="rect">
            <a:avLst/>
          </a:prstGeom>
        </p:spPr>
      </p:pic>
      <p:sp>
        <p:nvSpPr>
          <p:cNvPr id="5" name="TextBox 4"/>
          <p:cNvSpPr txBox="1"/>
          <p:nvPr/>
        </p:nvSpPr>
        <p:spPr>
          <a:xfrm>
            <a:off x="228600" y="57150"/>
            <a:ext cx="8610600" cy="2677656"/>
          </a:xfrm>
          <a:prstGeom prst="rect">
            <a:avLst/>
          </a:prstGeom>
          <a:noFill/>
        </p:spPr>
        <p:txBody>
          <a:bodyPr wrap="square" rtlCol="0">
            <a:spAutoFit/>
          </a:bodyPr>
          <a:lstStyle/>
          <a:p>
            <a:r>
              <a:rPr lang="en-US" sz="2400" dirty="0" smtClean="0">
                <a:latin typeface="Corbel" panose="020B0503020204020204" pitchFamily="34" charset="0"/>
              </a:rPr>
              <a:t>19 Consequently, you are no longer foreigners and aliens, but fellow citizens with God's people and members of God's household, 20 built on the foundation of the apostles and prophets, with Christ Jesus himself as the chief cornerstone. 21 In him the whole building is joined together and rises to become a holy temple in the Lord. 22 And in him you too are being built together to become a dwelling in which God lives by his Spirit.</a:t>
            </a:r>
            <a:endParaRPr lang="en-US" sz="2400" dirty="0">
              <a:latin typeface="Corbel" panose="020B0503020204020204" pitchFamily="34" charset="0"/>
            </a:endParaRPr>
          </a:p>
        </p:txBody>
      </p:sp>
    </p:spTree>
    <p:extLst>
      <p:ext uri="{BB962C8B-B14F-4D97-AF65-F5344CB8AC3E}">
        <p14:creationId xmlns:p14="http://schemas.microsoft.com/office/powerpoint/2010/main" val="3710081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47" y="-552450"/>
            <a:ext cx="9144000" cy="6532880"/>
          </a:xfrm>
          <a:prstGeom prst="rect">
            <a:avLst/>
          </a:prstGeom>
        </p:spPr>
      </p:pic>
    </p:spTree>
    <p:extLst>
      <p:ext uri="{BB962C8B-B14F-4D97-AF65-F5344CB8AC3E}">
        <p14:creationId xmlns:p14="http://schemas.microsoft.com/office/powerpoint/2010/main" val="371008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3447" y="-552450"/>
            <a:ext cx="9144000" cy="6532880"/>
          </a:xfrm>
          <a:prstGeom prst="rect">
            <a:avLst/>
          </a:prstGeom>
        </p:spPr>
      </p:pic>
      <p:sp>
        <p:nvSpPr>
          <p:cNvPr id="5" name="TextBox 4"/>
          <p:cNvSpPr txBox="1"/>
          <p:nvPr/>
        </p:nvSpPr>
        <p:spPr>
          <a:xfrm>
            <a:off x="228600" y="57150"/>
            <a:ext cx="8610600" cy="1107996"/>
          </a:xfrm>
          <a:prstGeom prst="rect">
            <a:avLst/>
          </a:prstGeom>
          <a:noFill/>
        </p:spPr>
        <p:txBody>
          <a:bodyPr wrap="square" rtlCol="0">
            <a:spAutoFit/>
          </a:bodyPr>
          <a:lstStyle/>
          <a:p>
            <a:pPr marL="342900" indent="-342900">
              <a:buFont typeface="Arial" panose="020B0604020202020204" pitchFamily="34" charset="0"/>
              <a:buChar char="•"/>
            </a:pPr>
            <a:r>
              <a:rPr lang="en-US" sz="2200" dirty="0" smtClean="0">
                <a:latin typeface="Corbel" panose="020B0503020204020204" pitchFamily="34" charset="0"/>
              </a:rPr>
              <a:t>Do you believe the Bible to be the word of God and the only perfect rule for faith, doctrine, and conduct?</a:t>
            </a:r>
          </a:p>
          <a:p>
            <a:pPr marL="342900" indent="-342900">
              <a:buFont typeface="Arial" panose="020B0604020202020204" pitchFamily="34" charset="0"/>
              <a:buChar char="•"/>
            </a:pPr>
            <a:r>
              <a:rPr lang="en-US" sz="2200" dirty="0" smtClean="0">
                <a:latin typeface="Corbel" panose="020B0503020204020204" pitchFamily="34" charset="0"/>
              </a:rPr>
              <a:t>Do you confess Jesus Christ as your Savior and Lord?</a:t>
            </a:r>
          </a:p>
        </p:txBody>
      </p:sp>
    </p:spTree>
    <p:extLst>
      <p:ext uri="{BB962C8B-B14F-4D97-AF65-F5344CB8AC3E}">
        <p14:creationId xmlns:p14="http://schemas.microsoft.com/office/powerpoint/2010/main" val="2738765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3447" y="-552450"/>
            <a:ext cx="9144000" cy="6532880"/>
          </a:xfrm>
          <a:prstGeom prst="rect">
            <a:avLst/>
          </a:prstGeom>
        </p:spPr>
      </p:pic>
      <p:sp>
        <p:nvSpPr>
          <p:cNvPr id="5" name="TextBox 4"/>
          <p:cNvSpPr txBox="1"/>
          <p:nvPr/>
        </p:nvSpPr>
        <p:spPr>
          <a:xfrm>
            <a:off x="228600" y="57150"/>
            <a:ext cx="8610600" cy="4154984"/>
          </a:xfrm>
          <a:prstGeom prst="rect">
            <a:avLst/>
          </a:prstGeom>
          <a:noFill/>
        </p:spPr>
        <p:txBody>
          <a:bodyPr wrap="square" rtlCol="0">
            <a:spAutoFit/>
          </a:bodyPr>
          <a:lstStyle/>
          <a:p>
            <a:pPr marL="342900" indent="-342900">
              <a:buFont typeface="Arial" panose="020B0604020202020204" pitchFamily="34" charset="0"/>
              <a:buChar char="•"/>
            </a:pPr>
            <a:r>
              <a:rPr lang="en-US" sz="2200" dirty="0" smtClean="0">
                <a:solidFill>
                  <a:srgbClr val="C00000"/>
                </a:solidFill>
                <a:latin typeface="Corbel" panose="020B0503020204020204" pitchFamily="34" charset="0"/>
              </a:rPr>
              <a:t>Do you promise to remain steadfast in faith?</a:t>
            </a:r>
          </a:p>
          <a:p>
            <a:pPr marL="342900" indent="-342900">
              <a:buFont typeface="Arial" panose="020B0604020202020204" pitchFamily="34" charset="0"/>
              <a:buChar char="•"/>
            </a:pPr>
            <a:r>
              <a:rPr lang="en-US" sz="2200" dirty="0" smtClean="0">
                <a:latin typeface="Corbel" panose="020B0503020204020204" pitchFamily="34" charset="0"/>
              </a:rPr>
              <a:t>Do you promise to live a life that is morally and ethically consistent with the example and teachings of Jesus Christ?</a:t>
            </a:r>
          </a:p>
          <a:p>
            <a:pPr marL="342900" indent="-342900">
              <a:buFont typeface="Arial" panose="020B0604020202020204" pitchFamily="34" charset="0"/>
              <a:buChar char="•"/>
            </a:pPr>
            <a:r>
              <a:rPr lang="en-US" sz="2200" dirty="0" smtClean="0">
                <a:latin typeface="Corbel" panose="020B0503020204020204" pitchFamily="34" charset="0"/>
              </a:rPr>
              <a:t>Do you promise to devote yourself to the task of growing spiritually?</a:t>
            </a:r>
          </a:p>
          <a:p>
            <a:pPr marL="342900" indent="-342900">
              <a:buFont typeface="Arial" panose="020B0604020202020204" pitchFamily="34" charset="0"/>
              <a:buChar char="•"/>
            </a:pPr>
            <a:r>
              <a:rPr lang="en-US" sz="2200" dirty="0" smtClean="0">
                <a:latin typeface="Corbel" panose="020B0503020204020204" pitchFamily="34" charset="0"/>
              </a:rPr>
              <a:t>Do you promise to worship regularly in this church?</a:t>
            </a:r>
          </a:p>
          <a:p>
            <a:pPr marL="342900" indent="-342900">
              <a:buFont typeface="Arial" panose="020B0604020202020204" pitchFamily="34" charset="0"/>
              <a:buChar char="•"/>
            </a:pPr>
            <a:r>
              <a:rPr lang="en-US" sz="2200" dirty="0" smtClean="0">
                <a:latin typeface="Corbel" panose="020B0503020204020204" pitchFamily="34" charset="0"/>
              </a:rPr>
              <a:t>Do you intend to live among God’s faithful people, to hear his word and share in his supper, to proclaim the good news of God in Christ through word and deed, and to strive for justice and peace in all the earth?</a:t>
            </a:r>
          </a:p>
          <a:p>
            <a:pPr marL="342900" indent="-342900">
              <a:buFont typeface="Arial" panose="020B0604020202020204" pitchFamily="34" charset="0"/>
              <a:buChar char="•"/>
            </a:pPr>
            <a:r>
              <a:rPr lang="en-US" sz="2200" dirty="0" smtClean="0">
                <a:latin typeface="Corbel" panose="020B0503020204020204" pitchFamily="34" charset="0"/>
              </a:rPr>
              <a:t>Do you promise to give your time, talents and treasure for the work of the gospel as carried on by this church and the denomination to which it belongs?</a:t>
            </a:r>
            <a:endParaRPr lang="en-US" sz="2200" dirty="0">
              <a:latin typeface="Corbel" panose="020B0503020204020204" pitchFamily="34" charset="0"/>
            </a:endParaRPr>
          </a:p>
        </p:txBody>
      </p:sp>
    </p:spTree>
    <p:extLst>
      <p:ext uri="{BB962C8B-B14F-4D97-AF65-F5344CB8AC3E}">
        <p14:creationId xmlns:p14="http://schemas.microsoft.com/office/powerpoint/2010/main" val="1472195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152400" y="0"/>
            <a:ext cx="9525000" cy="5143500"/>
          </a:xfrm>
        </p:spPr>
      </p:pic>
      <p:sp>
        <p:nvSpPr>
          <p:cNvPr id="3" name="TextBox 2"/>
          <p:cNvSpPr txBox="1"/>
          <p:nvPr/>
        </p:nvSpPr>
        <p:spPr>
          <a:xfrm>
            <a:off x="228600" y="209550"/>
            <a:ext cx="8763000" cy="1200329"/>
          </a:xfrm>
          <a:prstGeom prst="rect">
            <a:avLst/>
          </a:prstGeom>
          <a:noFill/>
        </p:spPr>
        <p:txBody>
          <a:bodyPr wrap="square" rtlCol="0">
            <a:spAutoFit/>
          </a:bodyPr>
          <a:lstStyle/>
          <a:p>
            <a:r>
              <a:rPr lang="en-US" sz="2400" dirty="0" smtClean="0">
                <a:latin typeface="Corbel" panose="020B0503020204020204" pitchFamily="34" charset="0"/>
              </a:rPr>
              <a:t>Most merciful God, we confess that we have sinned against you in thought, word, and deed, by what we have done, and by what we have left undone.  </a:t>
            </a:r>
            <a:endParaRPr lang="en-US" sz="2400" dirty="0">
              <a:latin typeface="Corbel" panose="020B0503020204020204" pitchFamily="34" charset="0"/>
            </a:endParaRPr>
          </a:p>
        </p:txBody>
      </p:sp>
    </p:spTree>
    <p:extLst>
      <p:ext uri="{BB962C8B-B14F-4D97-AF65-F5344CB8AC3E}">
        <p14:creationId xmlns:p14="http://schemas.microsoft.com/office/powerpoint/2010/main" val="9060640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3447" y="-552450"/>
            <a:ext cx="9144000" cy="6532880"/>
          </a:xfrm>
          <a:prstGeom prst="rect">
            <a:avLst/>
          </a:prstGeom>
        </p:spPr>
      </p:pic>
      <p:sp>
        <p:nvSpPr>
          <p:cNvPr id="5" name="TextBox 4"/>
          <p:cNvSpPr txBox="1"/>
          <p:nvPr/>
        </p:nvSpPr>
        <p:spPr>
          <a:xfrm>
            <a:off x="228600" y="57150"/>
            <a:ext cx="8610600" cy="4154984"/>
          </a:xfrm>
          <a:prstGeom prst="rect">
            <a:avLst/>
          </a:prstGeom>
          <a:noFill/>
        </p:spPr>
        <p:txBody>
          <a:bodyPr wrap="square" rtlCol="0">
            <a:spAutoFit/>
          </a:bodyPr>
          <a:lstStyle/>
          <a:p>
            <a:pPr marL="342900" indent="-342900">
              <a:buFont typeface="Arial" panose="020B0604020202020204" pitchFamily="34" charset="0"/>
              <a:buChar char="•"/>
            </a:pPr>
            <a:r>
              <a:rPr lang="en-US" sz="2200" dirty="0" smtClean="0">
                <a:latin typeface="Corbel" panose="020B0503020204020204" pitchFamily="34" charset="0"/>
              </a:rPr>
              <a:t>Do you promise to remain steadfast in faith?</a:t>
            </a:r>
          </a:p>
          <a:p>
            <a:pPr marL="342900" indent="-342900">
              <a:buFont typeface="Arial" panose="020B0604020202020204" pitchFamily="34" charset="0"/>
              <a:buChar char="•"/>
            </a:pPr>
            <a:r>
              <a:rPr lang="en-US" sz="2200" dirty="0" smtClean="0">
                <a:solidFill>
                  <a:srgbClr val="C00000"/>
                </a:solidFill>
                <a:latin typeface="Corbel" panose="020B0503020204020204" pitchFamily="34" charset="0"/>
              </a:rPr>
              <a:t>Do you promise to live a life that is morally and ethically consistent with the example and teachings of Jesus Christ?</a:t>
            </a:r>
          </a:p>
          <a:p>
            <a:pPr marL="342900" indent="-342900">
              <a:buFont typeface="Arial" panose="020B0604020202020204" pitchFamily="34" charset="0"/>
              <a:buChar char="•"/>
            </a:pPr>
            <a:r>
              <a:rPr lang="en-US" sz="2200" dirty="0" smtClean="0">
                <a:latin typeface="Corbel" panose="020B0503020204020204" pitchFamily="34" charset="0"/>
              </a:rPr>
              <a:t>Do you promise to devote yourself to the task of growing spiritually?</a:t>
            </a:r>
          </a:p>
          <a:p>
            <a:pPr marL="342900" indent="-342900">
              <a:buFont typeface="Arial" panose="020B0604020202020204" pitchFamily="34" charset="0"/>
              <a:buChar char="•"/>
            </a:pPr>
            <a:r>
              <a:rPr lang="en-US" sz="2200" dirty="0" smtClean="0">
                <a:latin typeface="Corbel" panose="020B0503020204020204" pitchFamily="34" charset="0"/>
              </a:rPr>
              <a:t>Do you promise to worship regularly in this church?</a:t>
            </a:r>
          </a:p>
          <a:p>
            <a:pPr marL="342900" indent="-342900">
              <a:buFont typeface="Arial" panose="020B0604020202020204" pitchFamily="34" charset="0"/>
              <a:buChar char="•"/>
            </a:pPr>
            <a:r>
              <a:rPr lang="en-US" sz="2200" dirty="0" smtClean="0">
                <a:latin typeface="Corbel" panose="020B0503020204020204" pitchFamily="34" charset="0"/>
              </a:rPr>
              <a:t>Do you intend to live among God’s faithful people, to hear his word and share in his supper, to proclaim the good news of God in Christ through word and deed, and to strive for justice and peace in all the earth?</a:t>
            </a:r>
          </a:p>
          <a:p>
            <a:pPr marL="342900" indent="-342900">
              <a:buFont typeface="Arial" panose="020B0604020202020204" pitchFamily="34" charset="0"/>
              <a:buChar char="•"/>
            </a:pPr>
            <a:r>
              <a:rPr lang="en-US" sz="2200" dirty="0" smtClean="0">
                <a:latin typeface="Corbel" panose="020B0503020204020204" pitchFamily="34" charset="0"/>
              </a:rPr>
              <a:t>Do you promise to give your time, talents and treasure for the work of the gospel as carried on by this church and the denomination to which it belongs?</a:t>
            </a:r>
            <a:endParaRPr lang="en-US" sz="2200" dirty="0">
              <a:latin typeface="Corbel" panose="020B0503020204020204" pitchFamily="34" charset="0"/>
            </a:endParaRPr>
          </a:p>
        </p:txBody>
      </p:sp>
    </p:spTree>
    <p:extLst>
      <p:ext uri="{BB962C8B-B14F-4D97-AF65-F5344CB8AC3E}">
        <p14:creationId xmlns:p14="http://schemas.microsoft.com/office/powerpoint/2010/main" val="3992740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3447" y="-552450"/>
            <a:ext cx="9144000" cy="6532880"/>
          </a:xfrm>
          <a:prstGeom prst="rect">
            <a:avLst/>
          </a:prstGeom>
        </p:spPr>
      </p:pic>
      <p:sp>
        <p:nvSpPr>
          <p:cNvPr id="5" name="TextBox 4"/>
          <p:cNvSpPr txBox="1"/>
          <p:nvPr/>
        </p:nvSpPr>
        <p:spPr>
          <a:xfrm>
            <a:off x="228600" y="57150"/>
            <a:ext cx="8610600" cy="4154984"/>
          </a:xfrm>
          <a:prstGeom prst="rect">
            <a:avLst/>
          </a:prstGeom>
          <a:noFill/>
        </p:spPr>
        <p:txBody>
          <a:bodyPr wrap="square" rtlCol="0">
            <a:spAutoFit/>
          </a:bodyPr>
          <a:lstStyle/>
          <a:p>
            <a:pPr marL="342900" indent="-342900">
              <a:buFont typeface="Arial" panose="020B0604020202020204" pitchFamily="34" charset="0"/>
              <a:buChar char="•"/>
            </a:pPr>
            <a:r>
              <a:rPr lang="en-US" sz="2200" dirty="0" smtClean="0">
                <a:latin typeface="Corbel" panose="020B0503020204020204" pitchFamily="34" charset="0"/>
              </a:rPr>
              <a:t>Do you promise to remain steadfast in faith?</a:t>
            </a:r>
          </a:p>
          <a:p>
            <a:pPr marL="342900" indent="-342900">
              <a:buFont typeface="Arial" panose="020B0604020202020204" pitchFamily="34" charset="0"/>
              <a:buChar char="•"/>
            </a:pPr>
            <a:r>
              <a:rPr lang="en-US" sz="2200" dirty="0" smtClean="0">
                <a:latin typeface="Corbel" panose="020B0503020204020204" pitchFamily="34" charset="0"/>
              </a:rPr>
              <a:t>Do you promise to live a life that is morally and ethically consistent with the example and teachings of Jesus Christ?</a:t>
            </a:r>
          </a:p>
          <a:p>
            <a:pPr marL="342900" indent="-342900">
              <a:buFont typeface="Arial" panose="020B0604020202020204" pitchFamily="34" charset="0"/>
              <a:buChar char="•"/>
            </a:pPr>
            <a:r>
              <a:rPr lang="en-US" sz="2200" dirty="0" smtClean="0">
                <a:solidFill>
                  <a:srgbClr val="C00000"/>
                </a:solidFill>
                <a:latin typeface="Corbel" panose="020B0503020204020204" pitchFamily="34" charset="0"/>
              </a:rPr>
              <a:t>Do you promise to devote yourself to the task of growing spiritually?</a:t>
            </a:r>
          </a:p>
          <a:p>
            <a:pPr marL="342900" indent="-342900">
              <a:buFont typeface="Arial" panose="020B0604020202020204" pitchFamily="34" charset="0"/>
              <a:buChar char="•"/>
            </a:pPr>
            <a:r>
              <a:rPr lang="en-US" sz="2200" dirty="0" smtClean="0">
                <a:latin typeface="Corbel" panose="020B0503020204020204" pitchFamily="34" charset="0"/>
              </a:rPr>
              <a:t>Do you promise to worship regularly in this church?</a:t>
            </a:r>
          </a:p>
          <a:p>
            <a:pPr marL="342900" indent="-342900">
              <a:buFont typeface="Arial" panose="020B0604020202020204" pitchFamily="34" charset="0"/>
              <a:buChar char="•"/>
            </a:pPr>
            <a:r>
              <a:rPr lang="en-US" sz="2200" dirty="0" smtClean="0">
                <a:latin typeface="Corbel" panose="020B0503020204020204" pitchFamily="34" charset="0"/>
              </a:rPr>
              <a:t>Do you intend to live among God’s faithful people, to hear his word and share in his supper, to proclaim the good news of God in Christ through word and deed, and to strive for justice and peace in all the earth?</a:t>
            </a:r>
          </a:p>
          <a:p>
            <a:pPr marL="342900" indent="-342900">
              <a:buFont typeface="Arial" panose="020B0604020202020204" pitchFamily="34" charset="0"/>
              <a:buChar char="•"/>
            </a:pPr>
            <a:r>
              <a:rPr lang="en-US" sz="2200" dirty="0" smtClean="0">
                <a:latin typeface="Corbel" panose="020B0503020204020204" pitchFamily="34" charset="0"/>
              </a:rPr>
              <a:t>Do you promise to give your time, talents and treasure for the work of the gospel as carried on by this church and the denomination to which it belongs?</a:t>
            </a:r>
            <a:endParaRPr lang="en-US" sz="2200" dirty="0">
              <a:latin typeface="Corbel" panose="020B0503020204020204" pitchFamily="34" charset="0"/>
            </a:endParaRPr>
          </a:p>
        </p:txBody>
      </p:sp>
    </p:spTree>
    <p:extLst>
      <p:ext uri="{BB962C8B-B14F-4D97-AF65-F5344CB8AC3E}">
        <p14:creationId xmlns:p14="http://schemas.microsoft.com/office/powerpoint/2010/main" val="39927402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3447" y="-552450"/>
            <a:ext cx="9144000" cy="6532880"/>
          </a:xfrm>
          <a:prstGeom prst="rect">
            <a:avLst/>
          </a:prstGeom>
        </p:spPr>
      </p:pic>
      <p:sp>
        <p:nvSpPr>
          <p:cNvPr id="5" name="TextBox 4"/>
          <p:cNvSpPr txBox="1"/>
          <p:nvPr/>
        </p:nvSpPr>
        <p:spPr>
          <a:xfrm>
            <a:off x="228600" y="57150"/>
            <a:ext cx="8610600" cy="4154984"/>
          </a:xfrm>
          <a:prstGeom prst="rect">
            <a:avLst/>
          </a:prstGeom>
          <a:noFill/>
        </p:spPr>
        <p:txBody>
          <a:bodyPr wrap="square" rtlCol="0">
            <a:spAutoFit/>
          </a:bodyPr>
          <a:lstStyle/>
          <a:p>
            <a:pPr marL="342900" indent="-342900">
              <a:buFont typeface="Arial" panose="020B0604020202020204" pitchFamily="34" charset="0"/>
              <a:buChar char="•"/>
            </a:pPr>
            <a:r>
              <a:rPr lang="en-US" sz="2200" dirty="0" smtClean="0">
                <a:latin typeface="Corbel" panose="020B0503020204020204" pitchFamily="34" charset="0"/>
              </a:rPr>
              <a:t>Do you promise to remain steadfast in faith?</a:t>
            </a:r>
          </a:p>
          <a:p>
            <a:pPr marL="342900" indent="-342900">
              <a:buFont typeface="Arial" panose="020B0604020202020204" pitchFamily="34" charset="0"/>
              <a:buChar char="•"/>
            </a:pPr>
            <a:r>
              <a:rPr lang="en-US" sz="2200" dirty="0" smtClean="0">
                <a:latin typeface="Corbel" panose="020B0503020204020204" pitchFamily="34" charset="0"/>
              </a:rPr>
              <a:t>Do you promise to live a life that is morally and ethically consistent with the example and teachings of Jesus Christ?</a:t>
            </a:r>
          </a:p>
          <a:p>
            <a:pPr marL="342900" indent="-342900">
              <a:buFont typeface="Arial" panose="020B0604020202020204" pitchFamily="34" charset="0"/>
              <a:buChar char="•"/>
            </a:pPr>
            <a:r>
              <a:rPr lang="en-US" sz="2200" dirty="0" smtClean="0">
                <a:latin typeface="Corbel" panose="020B0503020204020204" pitchFamily="34" charset="0"/>
              </a:rPr>
              <a:t>Do you promise to devote yourself to the task of growing spiritually?</a:t>
            </a:r>
          </a:p>
          <a:p>
            <a:pPr marL="342900" indent="-342900">
              <a:buFont typeface="Arial" panose="020B0604020202020204" pitchFamily="34" charset="0"/>
              <a:buChar char="•"/>
            </a:pPr>
            <a:r>
              <a:rPr lang="en-US" sz="2200" dirty="0" smtClean="0">
                <a:solidFill>
                  <a:srgbClr val="C00000"/>
                </a:solidFill>
                <a:latin typeface="Corbel" panose="020B0503020204020204" pitchFamily="34" charset="0"/>
              </a:rPr>
              <a:t>Do you promise to worship regularly in this church?</a:t>
            </a:r>
          </a:p>
          <a:p>
            <a:pPr marL="342900" indent="-342900">
              <a:buFont typeface="Arial" panose="020B0604020202020204" pitchFamily="34" charset="0"/>
              <a:buChar char="•"/>
            </a:pPr>
            <a:r>
              <a:rPr lang="en-US" sz="2200" dirty="0" smtClean="0">
                <a:latin typeface="Corbel" panose="020B0503020204020204" pitchFamily="34" charset="0"/>
              </a:rPr>
              <a:t>Do you intend to live among God’s faithful people, to hear his word and share in his supper, to proclaim the good news of God in Christ through word and deed, and to strive for justice and peace in all the earth?</a:t>
            </a:r>
          </a:p>
          <a:p>
            <a:pPr marL="342900" indent="-342900">
              <a:buFont typeface="Arial" panose="020B0604020202020204" pitchFamily="34" charset="0"/>
              <a:buChar char="•"/>
            </a:pPr>
            <a:r>
              <a:rPr lang="en-US" sz="2200" dirty="0" smtClean="0">
                <a:latin typeface="Corbel" panose="020B0503020204020204" pitchFamily="34" charset="0"/>
              </a:rPr>
              <a:t>Do you promise to give your time, talents and treasure for the work of the gospel as carried on by this church and the denomination to which it belongs?</a:t>
            </a:r>
            <a:endParaRPr lang="en-US" sz="2200" dirty="0">
              <a:latin typeface="Corbel" panose="020B0503020204020204" pitchFamily="34" charset="0"/>
            </a:endParaRPr>
          </a:p>
        </p:txBody>
      </p:sp>
    </p:spTree>
    <p:extLst>
      <p:ext uri="{BB962C8B-B14F-4D97-AF65-F5344CB8AC3E}">
        <p14:creationId xmlns:p14="http://schemas.microsoft.com/office/powerpoint/2010/main" val="39927402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3447" y="-552450"/>
            <a:ext cx="9144000" cy="6532880"/>
          </a:xfrm>
          <a:prstGeom prst="rect">
            <a:avLst/>
          </a:prstGeom>
        </p:spPr>
      </p:pic>
      <p:sp>
        <p:nvSpPr>
          <p:cNvPr id="5" name="TextBox 4"/>
          <p:cNvSpPr txBox="1"/>
          <p:nvPr/>
        </p:nvSpPr>
        <p:spPr>
          <a:xfrm>
            <a:off x="228600" y="57150"/>
            <a:ext cx="8610600" cy="4154984"/>
          </a:xfrm>
          <a:prstGeom prst="rect">
            <a:avLst/>
          </a:prstGeom>
          <a:noFill/>
        </p:spPr>
        <p:txBody>
          <a:bodyPr wrap="square" rtlCol="0">
            <a:spAutoFit/>
          </a:bodyPr>
          <a:lstStyle/>
          <a:p>
            <a:pPr marL="342900" indent="-342900">
              <a:buFont typeface="Arial" panose="020B0604020202020204" pitchFamily="34" charset="0"/>
              <a:buChar char="•"/>
            </a:pPr>
            <a:r>
              <a:rPr lang="en-US" sz="2200" dirty="0" smtClean="0">
                <a:latin typeface="Corbel" panose="020B0503020204020204" pitchFamily="34" charset="0"/>
              </a:rPr>
              <a:t>Do you promise to remain steadfast in faith?</a:t>
            </a:r>
          </a:p>
          <a:p>
            <a:pPr marL="342900" indent="-342900">
              <a:buFont typeface="Arial" panose="020B0604020202020204" pitchFamily="34" charset="0"/>
              <a:buChar char="•"/>
            </a:pPr>
            <a:r>
              <a:rPr lang="en-US" sz="2200" dirty="0" smtClean="0">
                <a:latin typeface="Corbel" panose="020B0503020204020204" pitchFamily="34" charset="0"/>
              </a:rPr>
              <a:t>Do you promise to live a life that is morally and ethically consistent with the example and teachings of Jesus Christ?</a:t>
            </a:r>
          </a:p>
          <a:p>
            <a:pPr marL="342900" indent="-342900">
              <a:buFont typeface="Arial" panose="020B0604020202020204" pitchFamily="34" charset="0"/>
              <a:buChar char="•"/>
            </a:pPr>
            <a:r>
              <a:rPr lang="en-US" sz="2200" dirty="0" smtClean="0">
                <a:latin typeface="Corbel" panose="020B0503020204020204" pitchFamily="34" charset="0"/>
              </a:rPr>
              <a:t>Do you promise to devote yourself to the task of growing spiritually?</a:t>
            </a:r>
          </a:p>
          <a:p>
            <a:pPr marL="342900" indent="-342900">
              <a:buFont typeface="Arial" panose="020B0604020202020204" pitchFamily="34" charset="0"/>
              <a:buChar char="•"/>
            </a:pPr>
            <a:r>
              <a:rPr lang="en-US" sz="2200" dirty="0" smtClean="0">
                <a:latin typeface="Corbel" panose="020B0503020204020204" pitchFamily="34" charset="0"/>
              </a:rPr>
              <a:t>Do you promise to worship regularly in this church?</a:t>
            </a:r>
          </a:p>
          <a:p>
            <a:pPr marL="342900" indent="-342900">
              <a:buFont typeface="Arial" panose="020B0604020202020204" pitchFamily="34" charset="0"/>
              <a:buChar char="•"/>
            </a:pPr>
            <a:r>
              <a:rPr lang="en-US" sz="2200" dirty="0" smtClean="0">
                <a:solidFill>
                  <a:srgbClr val="C00000"/>
                </a:solidFill>
                <a:latin typeface="Corbel" panose="020B0503020204020204" pitchFamily="34" charset="0"/>
              </a:rPr>
              <a:t>Do you intend to live among God’s faithful people, to hear his word and share in his supper, to proclaim the good news of God in Christ through word and deed, and to strive for justice and peace in all the earth?</a:t>
            </a:r>
          </a:p>
          <a:p>
            <a:pPr marL="342900" indent="-342900">
              <a:buFont typeface="Arial" panose="020B0604020202020204" pitchFamily="34" charset="0"/>
              <a:buChar char="•"/>
            </a:pPr>
            <a:r>
              <a:rPr lang="en-US" sz="2200" dirty="0" smtClean="0">
                <a:latin typeface="Corbel" panose="020B0503020204020204" pitchFamily="34" charset="0"/>
              </a:rPr>
              <a:t>Do you promise to give your time, talents and treasure for the work of the gospel as carried on by this church and the denomination to which it belongs?</a:t>
            </a:r>
            <a:endParaRPr lang="en-US" sz="2200" dirty="0">
              <a:latin typeface="Corbel" panose="020B0503020204020204" pitchFamily="34" charset="0"/>
            </a:endParaRPr>
          </a:p>
        </p:txBody>
      </p:sp>
    </p:spTree>
    <p:extLst>
      <p:ext uri="{BB962C8B-B14F-4D97-AF65-F5344CB8AC3E}">
        <p14:creationId xmlns:p14="http://schemas.microsoft.com/office/powerpoint/2010/main" val="3992740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3447" y="-552450"/>
            <a:ext cx="9144000" cy="6532880"/>
          </a:xfrm>
          <a:prstGeom prst="rect">
            <a:avLst/>
          </a:prstGeom>
        </p:spPr>
      </p:pic>
      <p:sp>
        <p:nvSpPr>
          <p:cNvPr id="5" name="TextBox 4"/>
          <p:cNvSpPr txBox="1"/>
          <p:nvPr/>
        </p:nvSpPr>
        <p:spPr>
          <a:xfrm>
            <a:off x="228600" y="57150"/>
            <a:ext cx="8610600" cy="4154984"/>
          </a:xfrm>
          <a:prstGeom prst="rect">
            <a:avLst/>
          </a:prstGeom>
          <a:noFill/>
        </p:spPr>
        <p:txBody>
          <a:bodyPr wrap="square" rtlCol="0">
            <a:spAutoFit/>
          </a:bodyPr>
          <a:lstStyle/>
          <a:p>
            <a:pPr marL="342900" indent="-342900">
              <a:buFont typeface="Arial" panose="020B0604020202020204" pitchFamily="34" charset="0"/>
              <a:buChar char="•"/>
            </a:pPr>
            <a:r>
              <a:rPr lang="en-US" sz="2200" dirty="0" smtClean="0">
                <a:latin typeface="Corbel" panose="020B0503020204020204" pitchFamily="34" charset="0"/>
              </a:rPr>
              <a:t>Do you promise to remain steadfast in faith?</a:t>
            </a:r>
          </a:p>
          <a:p>
            <a:pPr marL="342900" indent="-342900">
              <a:buFont typeface="Arial" panose="020B0604020202020204" pitchFamily="34" charset="0"/>
              <a:buChar char="•"/>
            </a:pPr>
            <a:r>
              <a:rPr lang="en-US" sz="2200" dirty="0" smtClean="0">
                <a:latin typeface="Corbel" panose="020B0503020204020204" pitchFamily="34" charset="0"/>
              </a:rPr>
              <a:t>Do you promise to live a life that is morally and ethically consistent with the example and teachings of Jesus Christ?</a:t>
            </a:r>
          </a:p>
          <a:p>
            <a:pPr marL="342900" indent="-342900">
              <a:buFont typeface="Arial" panose="020B0604020202020204" pitchFamily="34" charset="0"/>
              <a:buChar char="•"/>
            </a:pPr>
            <a:r>
              <a:rPr lang="en-US" sz="2200" dirty="0" smtClean="0">
                <a:latin typeface="Corbel" panose="020B0503020204020204" pitchFamily="34" charset="0"/>
              </a:rPr>
              <a:t>Do you promise to devote yourself to the task of growing spiritually?</a:t>
            </a:r>
          </a:p>
          <a:p>
            <a:pPr marL="342900" indent="-342900">
              <a:buFont typeface="Arial" panose="020B0604020202020204" pitchFamily="34" charset="0"/>
              <a:buChar char="•"/>
            </a:pPr>
            <a:r>
              <a:rPr lang="en-US" sz="2200" dirty="0" smtClean="0">
                <a:latin typeface="Corbel" panose="020B0503020204020204" pitchFamily="34" charset="0"/>
              </a:rPr>
              <a:t>Do you promise to worship regularly in this church?</a:t>
            </a:r>
          </a:p>
          <a:p>
            <a:pPr marL="342900" indent="-342900">
              <a:buFont typeface="Arial" panose="020B0604020202020204" pitchFamily="34" charset="0"/>
              <a:buChar char="•"/>
            </a:pPr>
            <a:r>
              <a:rPr lang="en-US" sz="2200" dirty="0" smtClean="0">
                <a:latin typeface="Corbel" panose="020B0503020204020204" pitchFamily="34" charset="0"/>
              </a:rPr>
              <a:t>Do you intend to live among God’s faithful people, to hear his word and share in his supper, to proclaim the good news of God in Christ through word and deed, and to strive for justice and peace in all the earth?</a:t>
            </a:r>
          </a:p>
          <a:p>
            <a:pPr marL="342900" indent="-342900">
              <a:buFont typeface="Arial" panose="020B0604020202020204" pitchFamily="34" charset="0"/>
              <a:buChar char="•"/>
            </a:pPr>
            <a:r>
              <a:rPr lang="en-US" sz="2200" dirty="0" smtClean="0">
                <a:solidFill>
                  <a:srgbClr val="C00000"/>
                </a:solidFill>
                <a:latin typeface="Corbel" panose="020B0503020204020204" pitchFamily="34" charset="0"/>
              </a:rPr>
              <a:t>Do you promise to give your time, talents and treasure for the work of the gospel as carried on by this church and the denomination to which it belongs?</a:t>
            </a:r>
            <a:endParaRPr lang="en-US" sz="2200" dirty="0">
              <a:solidFill>
                <a:srgbClr val="C00000"/>
              </a:solidFill>
              <a:latin typeface="Corbel" panose="020B0503020204020204" pitchFamily="34" charset="0"/>
            </a:endParaRPr>
          </a:p>
        </p:txBody>
      </p:sp>
    </p:spTree>
    <p:extLst>
      <p:ext uri="{BB962C8B-B14F-4D97-AF65-F5344CB8AC3E}">
        <p14:creationId xmlns:p14="http://schemas.microsoft.com/office/powerpoint/2010/main" val="39927402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47" y="-552450"/>
            <a:ext cx="9144000" cy="6532880"/>
          </a:xfrm>
          <a:prstGeom prst="rect">
            <a:avLst/>
          </a:prstGeom>
        </p:spPr>
      </p:pic>
    </p:spTree>
    <p:extLst>
      <p:ext uri="{BB962C8B-B14F-4D97-AF65-F5344CB8AC3E}">
        <p14:creationId xmlns:p14="http://schemas.microsoft.com/office/powerpoint/2010/main" val="7259680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152400" y="0"/>
            <a:ext cx="9525000" cy="5143500"/>
          </a:xfrm>
        </p:spPr>
      </p:pic>
      <p:sp>
        <p:nvSpPr>
          <p:cNvPr id="3" name="TextBox 2"/>
          <p:cNvSpPr txBox="1"/>
          <p:nvPr/>
        </p:nvSpPr>
        <p:spPr>
          <a:xfrm>
            <a:off x="228600" y="209550"/>
            <a:ext cx="8763000" cy="830997"/>
          </a:xfrm>
          <a:prstGeom prst="rect">
            <a:avLst/>
          </a:prstGeom>
          <a:noFill/>
        </p:spPr>
        <p:txBody>
          <a:bodyPr wrap="square" rtlCol="0">
            <a:spAutoFit/>
          </a:bodyPr>
          <a:lstStyle/>
          <a:p>
            <a:r>
              <a:rPr lang="en-US" sz="2400" dirty="0" smtClean="0">
                <a:latin typeface="Corbel" panose="020B0503020204020204" pitchFamily="34" charset="0"/>
              </a:rPr>
              <a:t>We have not loved you with our whole heart; we have not loved our neighbors as ourselves.  </a:t>
            </a:r>
            <a:endParaRPr lang="en-US" sz="2400" dirty="0">
              <a:latin typeface="Corbel" panose="020B0503020204020204" pitchFamily="34" charset="0"/>
            </a:endParaRPr>
          </a:p>
        </p:txBody>
      </p:sp>
    </p:spTree>
    <p:extLst>
      <p:ext uri="{BB962C8B-B14F-4D97-AF65-F5344CB8AC3E}">
        <p14:creationId xmlns:p14="http://schemas.microsoft.com/office/powerpoint/2010/main" val="3911402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152400" y="0"/>
            <a:ext cx="9525000" cy="5143500"/>
          </a:xfrm>
        </p:spPr>
      </p:pic>
      <p:sp>
        <p:nvSpPr>
          <p:cNvPr id="3" name="TextBox 2"/>
          <p:cNvSpPr txBox="1"/>
          <p:nvPr/>
        </p:nvSpPr>
        <p:spPr>
          <a:xfrm>
            <a:off x="228600" y="209550"/>
            <a:ext cx="8763000" cy="461665"/>
          </a:xfrm>
          <a:prstGeom prst="rect">
            <a:avLst/>
          </a:prstGeom>
          <a:noFill/>
        </p:spPr>
        <p:txBody>
          <a:bodyPr wrap="square" rtlCol="0">
            <a:spAutoFit/>
          </a:bodyPr>
          <a:lstStyle/>
          <a:p>
            <a:r>
              <a:rPr lang="en-US" sz="2400" dirty="0" smtClean="0">
                <a:latin typeface="Corbel" panose="020B0503020204020204" pitchFamily="34" charset="0"/>
              </a:rPr>
              <a:t>We are truly sorry and we humbly repent.  </a:t>
            </a:r>
            <a:endParaRPr lang="en-US" sz="2400" dirty="0">
              <a:latin typeface="Corbel" panose="020B0503020204020204" pitchFamily="34" charset="0"/>
            </a:endParaRPr>
          </a:p>
        </p:txBody>
      </p:sp>
    </p:spTree>
    <p:extLst>
      <p:ext uri="{BB962C8B-B14F-4D97-AF65-F5344CB8AC3E}">
        <p14:creationId xmlns:p14="http://schemas.microsoft.com/office/powerpoint/2010/main" val="39114028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152400" y="0"/>
            <a:ext cx="9525000" cy="5143500"/>
          </a:xfrm>
        </p:spPr>
      </p:pic>
      <p:sp>
        <p:nvSpPr>
          <p:cNvPr id="3" name="TextBox 2"/>
          <p:cNvSpPr txBox="1"/>
          <p:nvPr/>
        </p:nvSpPr>
        <p:spPr>
          <a:xfrm>
            <a:off x="228600" y="209550"/>
            <a:ext cx="8763000" cy="1200329"/>
          </a:xfrm>
          <a:prstGeom prst="rect">
            <a:avLst/>
          </a:prstGeom>
          <a:noFill/>
        </p:spPr>
        <p:txBody>
          <a:bodyPr wrap="square" rtlCol="0">
            <a:spAutoFit/>
          </a:bodyPr>
          <a:lstStyle/>
          <a:p>
            <a:r>
              <a:rPr lang="en-US" sz="2400" dirty="0" smtClean="0">
                <a:latin typeface="Corbel" panose="020B0503020204020204" pitchFamily="34" charset="0"/>
              </a:rPr>
              <a:t>For the sake of your Son Jesus Christ, have mercy on us and forgive us; that we may delight in your will, and walk in your ways, to the glory of your name.  Amen.</a:t>
            </a:r>
            <a:endParaRPr lang="en-US" sz="2400" dirty="0">
              <a:latin typeface="Corbel" panose="020B0503020204020204" pitchFamily="34" charset="0"/>
            </a:endParaRPr>
          </a:p>
        </p:txBody>
      </p:sp>
    </p:spTree>
    <p:extLst>
      <p:ext uri="{BB962C8B-B14F-4D97-AF65-F5344CB8AC3E}">
        <p14:creationId xmlns:p14="http://schemas.microsoft.com/office/powerpoint/2010/main" val="3911402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2400" y="0"/>
            <a:ext cx="9525000" cy="5143500"/>
          </a:xfrm>
        </p:spPr>
      </p:pic>
    </p:spTree>
    <p:extLst>
      <p:ext uri="{BB962C8B-B14F-4D97-AF65-F5344CB8AC3E}">
        <p14:creationId xmlns:p14="http://schemas.microsoft.com/office/powerpoint/2010/main" val="3776955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152400" y="0"/>
            <a:ext cx="9525000" cy="5143500"/>
          </a:xfrm>
        </p:spPr>
      </p:pic>
      <p:sp>
        <p:nvSpPr>
          <p:cNvPr id="3" name="TextBox 2"/>
          <p:cNvSpPr txBox="1"/>
          <p:nvPr/>
        </p:nvSpPr>
        <p:spPr>
          <a:xfrm>
            <a:off x="228600" y="209550"/>
            <a:ext cx="8763000" cy="2308324"/>
          </a:xfrm>
          <a:prstGeom prst="rect">
            <a:avLst/>
          </a:prstGeom>
          <a:noFill/>
        </p:spPr>
        <p:txBody>
          <a:bodyPr wrap="square" rtlCol="0">
            <a:spAutoFit/>
          </a:bodyPr>
          <a:lstStyle/>
          <a:p>
            <a:r>
              <a:rPr lang="en-US" sz="2400" dirty="0" smtClean="0">
                <a:latin typeface="Corbel" panose="020B0503020204020204" pitchFamily="34" charset="0"/>
              </a:rPr>
              <a:t>I believe in God, the Father Almighty,</a:t>
            </a:r>
          </a:p>
          <a:p>
            <a:r>
              <a:rPr lang="en-US" sz="2400" dirty="0" smtClean="0">
                <a:latin typeface="Corbel" panose="020B0503020204020204" pitchFamily="34" charset="0"/>
              </a:rPr>
              <a:t>	creator of heaven and earth.</a:t>
            </a:r>
          </a:p>
          <a:p>
            <a:r>
              <a:rPr lang="en-US" sz="2400" dirty="0" smtClean="0">
                <a:latin typeface="Corbel" panose="020B0503020204020204" pitchFamily="34" charset="0"/>
              </a:rPr>
              <a:t>I believe in Jesus Christ, God’s only Son, our Lord,</a:t>
            </a:r>
          </a:p>
          <a:p>
            <a:r>
              <a:rPr lang="en-US" sz="2400" dirty="0" smtClean="0">
                <a:latin typeface="Corbel" panose="020B0503020204020204" pitchFamily="34" charset="0"/>
              </a:rPr>
              <a:t>	who was conceived by the Holy Spirit,</a:t>
            </a:r>
          </a:p>
          <a:p>
            <a:r>
              <a:rPr lang="en-US" sz="2400" dirty="0" smtClean="0">
                <a:latin typeface="Corbel" panose="020B0503020204020204" pitchFamily="34" charset="0"/>
              </a:rPr>
              <a:t>	born of the Virgin Mary,</a:t>
            </a:r>
          </a:p>
          <a:p>
            <a:r>
              <a:rPr lang="en-US" sz="2400" dirty="0" smtClean="0">
                <a:latin typeface="Corbel" panose="020B0503020204020204" pitchFamily="34" charset="0"/>
              </a:rPr>
              <a:t>	suffered under Pontius Pilate,</a:t>
            </a:r>
            <a:endParaRPr lang="en-US" sz="2400" dirty="0">
              <a:latin typeface="Corbel" panose="020B0503020204020204" pitchFamily="34" charset="0"/>
            </a:endParaRPr>
          </a:p>
        </p:txBody>
      </p:sp>
    </p:spTree>
    <p:extLst>
      <p:ext uri="{BB962C8B-B14F-4D97-AF65-F5344CB8AC3E}">
        <p14:creationId xmlns:p14="http://schemas.microsoft.com/office/powerpoint/2010/main" val="1975330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152400" y="0"/>
            <a:ext cx="9525000" cy="5143500"/>
          </a:xfrm>
        </p:spPr>
      </p:pic>
      <p:sp>
        <p:nvSpPr>
          <p:cNvPr id="3" name="TextBox 2"/>
          <p:cNvSpPr txBox="1"/>
          <p:nvPr/>
        </p:nvSpPr>
        <p:spPr>
          <a:xfrm>
            <a:off x="228600" y="209550"/>
            <a:ext cx="8763000" cy="2308324"/>
          </a:xfrm>
          <a:prstGeom prst="rect">
            <a:avLst/>
          </a:prstGeom>
          <a:noFill/>
        </p:spPr>
        <p:txBody>
          <a:bodyPr wrap="square" rtlCol="0">
            <a:spAutoFit/>
          </a:bodyPr>
          <a:lstStyle/>
          <a:p>
            <a:r>
              <a:rPr lang="en-US" sz="2400" dirty="0" smtClean="0">
                <a:latin typeface="Corbel" panose="020B0503020204020204" pitchFamily="34" charset="0"/>
              </a:rPr>
              <a:t>was crucified, died, and was buried;</a:t>
            </a:r>
          </a:p>
          <a:p>
            <a:r>
              <a:rPr lang="en-US" sz="2400" dirty="0" smtClean="0">
                <a:latin typeface="Corbel" panose="020B0503020204020204" pitchFamily="34" charset="0"/>
              </a:rPr>
              <a:t>	he descended to the dead.</a:t>
            </a:r>
          </a:p>
          <a:p>
            <a:r>
              <a:rPr lang="en-US" sz="2400" dirty="0" smtClean="0">
                <a:latin typeface="Corbel" panose="020B0503020204020204" pitchFamily="34" charset="0"/>
              </a:rPr>
              <a:t>	On the third day he rose again;</a:t>
            </a:r>
          </a:p>
          <a:p>
            <a:r>
              <a:rPr lang="en-US" sz="2400" dirty="0" smtClean="0">
                <a:latin typeface="Corbel" panose="020B0503020204020204" pitchFamily="34" charset="0"/>
              </a:rPr>
              <a:t>	he ascended into heaven,</a:t>
            </a:r>
          </a:p>
          <a:p>
            <a:r>
              <a:rPr lang="en-US" sz="2400" dirty="0" smtClean="0">
                <a:latin typeface="Corbel" panose="020B0503020204020204" pitchFamily="34" charset="0"/>
              </a:rPr>
              <a:t>	is seated at the right hand of the Father,</a:t>
            </a:r>
          </a:p>
          <a:p>
            <a:r>
              <a:rPr lang="en-US" sz="2400" dirty="0" smtClean="0">
                <a:latin typeface="Corbel" panose="020B0503020204020204" pitchFamily="34" charset="0"/>
              </a:rPr>
              <a:t>	and will come again to judge the living and the dead.</a:t>
            </a:r>
          </a:p>
        </p:txBody>
      </p:sp>
    </p:spTree>
    <p:extLst>
      <p:ext uri="{BB962C8B-B14F-4D97-AF65-F5344CB8AC3E}">
        <p14:creationId xmlns:p14="http://schemas.microsoft.com/office/powerpoint/2010/main" val="447141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152400" y="0"/>
            <a:ext cx="9525000" cy="5143500"/>
          </a:xfrm>
        </p:spPr>
      </p:pic>
      <p:sp>
        <p:nvSpPr>
          <p:cNvPr id="3" name="TextBox 2"/>
          <p:cNvSpPr txBox="1"/>
          <p:nvPr/>
        </p:nvSpPr>
        <p:spPr>
          <a:xfrm>
            <a:off x="228600" y="209550"/>
            <a:ext cx="8763000" cy="2308324"/>
          </a:xfrm>
          <a:prstGeom prst="rect">
            <a:avLst/>
          </a:prstGeom>
          <a:noFill/>
        </p:spPr>
        <p:txBody>
          <a:bodyPr wrap="square" rtlCol="0">
            <a:spAutoFit/>
          </a:bodyPr>
          <a:lstStyle/>
          <a:p>
            <a:r>
              <a:rPr lang="en-US" sz="2400" dirty="0" smtClean="0">
                <a:latin typeface="Corbel" panose="020B0503020204020204" pitchFamily="34" charset="0"/>
              </a:rPr>
              <a:t>I believe in the Holy Spirit,</a:t>
            </a:r>
          </a:p>
          <a:p>
            <a:r>
              <a:rPr lang="en-US" sz="2400" dirty="0" smtClean="0">
                <a:latin typeface="Corbel" panose="020B0503020204020204" pitchFamily="34" charset="0"/>
              </a:rPr>
              <a:t>	the holy Christian Church,</a:t>
            </a:r>
          </a:p>
          <a:p>
            <a:r>
              <a:rPr lang="en-US" sz="2400" dirty="0" smtClean="0">
                <a:latin typeface="Corbel" panose="020B0503020204020204" pitchFamily="34" charset="0"/>
              </a:rPr>
              <a:t>	the communion of saints,</a:t>
            </a:r>
          </a:p>
          <a:p>
            <a:r>
              <a:rPr lang="en-US" sz="2400" dirty="0" smtClean="0">
                <a:latin typeface="Corbel" panose="020B0503020204020204" pitchFamily="34" charset="0"/>
              </a:rPr>
              <a:t>	the forgiveness of sins,</a:t>
            </a:r>
          </a:p>
          <a:p>
            <a:r>
              <a:rPr lang="en-US" sz="2400" dirty="0" smtClean="0">
                <a:latin typeface="Corbel" panose="020B0503020204020204" pitchFamily="34" charset="0"/>
              </a:rPr>
              <a:t>	the resurrection of the body,</a:t>
            </a:r>
          </a:p>
          <a:p>
            <a:r>
              <a:rPr lang="en-US" sz="2400" dirty="0" smtClean="0">
                <a:latin typeface="Corbel" panose="020B0503020204020204" pitchFamily="34" charset="0"/>
              </a:rPr>
              <a:t>	and the life everlasting.  Amen.</a:t>
            </a:r>
            <a:endParaRPr lang="en-US" sz="2400" dirty="0">
              <a:latin typeface="Corbel" panose="020B0503020204020204" pitchFamily="34" charset="0"/>
            </a:endParaRPr>
          </a:p>
        </p:txBody>
      </p:sp>
    </p:spTree>
    <p:extLst>
      <p:ext uri="{BB962C8B-B14F-4D97-AF65-F5344CB8AC3E}">
        <p14:creationId xmlns:p14="http://schemas.microsoft.com/office/powerpoint/2010/main" val="447141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1117</Words>
  <Application>Microsoft Office PowerPoint</Application>
  <PresentationFormat>On-screen Show (16:9)</PresentationFormat>
  <Paragraphs>73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Teefey</dc:creator>
  <cp:lastModifiedBy>Dan Teefey</cp:lastModifiedBy>
  <cp:revision>9</cp:revision>
  <dcterms:created xsi:type="dcterms:W3CDTF">2015-01-25T12:02:20Z</dcterms:created>
  <dcterms:modified xsi:type="dcterms:W3CDTF">2015-01-25T13:10:34Z</dcterms:modified>
</cp:coreProperties>
</file>