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5"/>
  </p:notesMasterIdLst>
  <p:sldIdLst>
    <p:sldId id="270" r:id="rId2"/>
    <p:sldId id="256" r:id="rId3"/>
    <p:sldId id="258" r:id="rId4"/>
    <p:sldId id="264" r:id="rId5"/>
    <p:sldId id="263" r:id="rId6"/>
    <p:sldId id="257" r:id="rId7"/>
    <p:sldId id="260" r:id="rId8"/>
    <p:sldId id="259" r:id="rId9"/>
    <p:sldId id="266" r:id="rId10"/>
    <p:sldId id="265" r:id="rId11"/>
    <p:sldId id="267" r:id="rId12"/>
    <p:sldId id="268" r:id="rId13"/>
    <p:sldId id="269" r:id="rId1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07" d="100"/>
          <a:sy n="107" d="100"/>
        </p:scale>
        <p:origin x="-1650" y="-78"/>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36624D5-6E63-42F6-9EB6-5B155BA01587}" type="datetimeFigureOut">
              <a:rPr lang="en-US" smtClean="0"/>
              <a:t>3/15/2015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3C9CC36-7C4C-44CB-A0D9-E11DC2090895}" type="slidenum">
              <a:rPr lang="en-US" smtClean="0"/>
              <a:t>‹#›</a:t>
            </a:fld>
            <a:endParaRPr lang="en-US"/>
          </a:p>
        </p:txBody>
      </p:sp>
    </p:spTree>
    <p:extLst>
      <p:ext uri="{BB962C8B-B14F-4D97-AF65-F5344CB8AC3E}">
        <p14:creationId xmlns:p14="http://schemas.microsoft.com/office/powerpoint/2010/main" val="88133196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CALL TO WORSHIP</a:t>
            </a:r>
            <a:endParaRPr lang="en-US" dirty="0"/>
          </a:p>
        </p:txBody>
      </p:sp>
      <p:sp>
        <p:nvSpPr>
          <p:cNvPr id="4" name="Slide Number Placeholder 3"/>
          <p:cNvSpPr>
            <a:spLocks noGrp="1"/>
          </p:cNvSpPr>
          <p:nvPr>
            <p:ph type="sldNum" sz="quarter" idx="10"/>
          </p:nvPr>
        </p:nvSpPr>
        <p:spPr/>
        <p:txBody>
          <a:bodyPr/>
          <a:lstStyle/>
          <a:p>
            <a:fld id="{F3C9CC36-7C4C-44CB-A0D9-E11DC2090895}" type="slidenum">
              <a:rPr lang="en-US" smtClean="0"/>
              <a:t>1</a:t>
            </a:fld>
            <a:endParaRPr lang="en-US"/>
          </a:p>
        </p:txBody>
      </p:sp>
    </p:spTree>
    <p:extLst>
      <p:ext uri="{BB962C8B-B14F-4D97-AF65-F5344CB8AC3E}">
        <p14:creationId xmlns:p14="http://schemas.microsoft.com/office/powerpoint/2010/main" val="291308037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DBFD6F33-FF9F-4E8F-ACF4-5764A116C866}" type="datetimeFigureOut">
              <a:rPr lang="en-US" smtClean="0"/>
              <a:t>3/15/2015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07D0468-EA72-4106-A746-432A9F6E4309}" type="slidenum">
              <a:rPr lang="en-US" smtClean="0"/>
              <a:t>‹#›</a:t>
            </a:fld>
            <a:endParaRPr lang="en-US"/>
          </a:p>
        </p:txBody>
      </p:sp>
    </p:spTree>
    <p:extLst>
      <p:ext uri="{BB962C8B-B14F-4D97-AF65-F5344CB8AC3E}">
        <p14:creationId xmlns:p14="http://schemas.microsoft.com/office/powerpoint/2010/main" val="108472942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BFD6F33-FF9F-4E8F-ACF4-5764A116C866}" type="datetimeFigureOut">
              <a:rPr lang="en-US" smtClean="0"/>
              <a:t>3/15/2015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07D0468-EA72-4106-A746-432A9F6E4309}" type="slidenum">
              <a:rPr lang="en-US" smtClean="0"/>
              <a:t>‹#›</a:t>
            </a:fld>
            <a:endParaRPr lang="en-US"/>
          </a:p>
        </p:txBody>
      </p:sp>
    </p:spTree>
    <p:extLst>
      <p:ext uri="{BB962C8B-B14F-4D97-AF65-F5344CB8AC3E}">
        <p14:creationId xmlns:p14="http://schemas.microsoft.com/office/powerpoint/2010/main" val="246636291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BFD6F33-FF9F-4E8F-ACF4-5764A116C866}" type="datetimeFigureOut">
              <a:rPr lang="en-US" smtClean="0"/>
              <a:t>3/15/2015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07D0468-EA72-4106-A746-432A9F6E4309}" type="slidenum">
              <a:rPr lang="en-US" smtClean="0"/>
              <a:t>‹#›</a:t>
            </a:fld>
            <a:endParaRPr lang="en-US"/>
          </a:p>
        </p:txBody>
      </p:sp>
    </p:spTree>
    <p:extLst>
      <p:ext uri="{BB962C8B-B14F-4D97-AF65-F5344CB8AC3E}">
        <p14:creationId xmlns:p14="http://schemas.microsoft.com/office/powerpoint/2010/main" val="37306664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BFD6F33-FF9F-4E8F-ACF4-5764A116C866}" type="datetimeFigureOut">
              <a:rPr lang="en-US" smtClean="0"/>
              <a:t>3/15/2015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07D0468-EA72-4106-A746-432A9F6E4309}" type="slidenum">
              <a:rPr lang="en-US" smtClean="0"/>
              <a:t>‹#›</a:t>
            </a:fld>
            <a:endParaRPr lang="en-US"/>
          </a:p>
        </p:txBody>
      </p:sp>
    </p:spTree>
    <p:extLst>
      <p:ext uri="{BB962C8B-B14F-4D97-AF65-F5344CB8AC3E}">
        <p14:creationId xmlns:p14="http://schemas.microsoft.com/office/powerpoint/2010/main" val="247159299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BFD6F33-FF9F-4E8F-ACF4-5764A116C866}" type="datetimeFigureOut">
              <a:rPr lang="en-US" smtClean="0"/>
              <a:t>3/15/2015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07D0468-EA72-4106-A746-432A9F6E4309}" type="slidenum">
              <a:rPr lang="en-US" smtClean="0"/>
              <a:t>‹#›</a:t>
            </a:fld>
            <a:endParaRPr lang="en-US"/>
          </a:p>
        </p:txBody>
      </p:sp>
    </p:spTree>
    <p:extLst>
      <p:ext uri="{BB962C8B-B14F-4D97-AF65-F5344CB8AC3E}">
        <p14:creationId xmlns:p14="http://schemas.microsoft.com/office/powerpoint/2010/main" val="298975898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DBFD6F33-FF9F-4E8F-ACF4-5764A116C866}" type="datetimeFigureOut">
              <a:rPr lang="en-US" smtClean="0"/>
              <a:t>3/15/2015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07D0468-EA72-4106-A746-432A9F6E4309}" type="slidenum">
              <a:rPr lang="en-US" smtClean="0"/>
              <a:t>‹#›</a:t>
            </a:fld>
            <a:endParaRPr lang="en-US"/>
          </a:p>
        </p:txBody>
      </p:sp>
    </p:spTree>
    <p:extLst>
      <p:ext uri="{BB962C8B-B14F-4D97-AF65-F5344CB8AC3E}">
        <p14:creationId xmlns:p14="http://schemas.microsoft.com/office/powerpoint/2010/main" val="29162685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DBFD6F33-FF9F-4E8F-ACF4-5764A116C866}" type="datetimeFigureOut">
              <a:rPr lang="en-US" smtClean="0"/>
              <a:t>3/15/2015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07D0468-EA72-4106-A746-432A9F6E4309}" type="slidenum">
              <a:rPr lang="en-US" smtClean="0"/>
              <a:t>‹#›</a:t>
            </a:fld>
            <a:endParaRPr lang="en-US"/>
          </a:p>
        </p:txBody>
      </p:sp>
    </p:spTree>
    <p:extLst>
      <p:ext uri="{BB962C8B-B14F-4D97-AF65-F5344CB8AC3E}">
        <p14:creationId xmlns:p14="http://schemas.microsoft.com/office/powerpoint/2010/main" val="108817478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DBFD6F33-FF9F-4E8F-ACF4-5764A116C866}" type="datetimeFigureOut">
              <a:rPr lang="en-US" smtClean="0"/>
              <a:t>3/15/2015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07D0468-EA72-4106-A746-432A9F6E4309}" type="slidenum">
              <a:rPr lang="en-US" smtClean="0"/>
              <a:t>‹#›</a:t>
            </a:fld>
            <a:endParaRPr lang="en-US"/>
          </a:p>
        </p:txBody>
      </p:sp>
    </p:spTree>
    <p:extLst>
      <p:ext uri="{BB962C8B-B14F-4D97-AF65-F5344CB8AC3E}">
        <p14:creationId xmlns:p14="http://schemas.microsoft.com/office/powerpoint/2010/main" val="12548193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BFD6F33-FF9F-4E8F-ACF4-5764A116C866}" type="datetimeFigureOut">
              <a:rPr lang="en-US" smtClean="0"/>
              <a:t>3/15/2015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07D0468-EA72-4106-A746-432A9F6E4309}" type="slidenum">
              <a:rPr lang="en-US" smtClean="0"/>
              <a:t>‹#›</a:t>
            </a:fld>
            <a:endParaRPr lang="en-US"/>
          </a:p>
        </p:txBody>
      </p:sp>
    </p:spTree>
    <p:extLst>
      <p:ext uri="{BB962C8B-B14F-4D97-AF65-F5344CB8AC3E}">
        <p14:creationId xmlns:p14="http://schemas.microsoft.com/office/powerpoint/2010/main" val="212175935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BFD6F33-FF9F-4E8F-ACF4-5764A116C866}" type="datetimeFigureOut">
              <a:rPr lang="en-US" smtClean="0"/>
              <a:t>3/15/2015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07D0468-EA72-4106-A746-432A9F6E4309}" type="slidenum">
              <a:rPr lang="en-US" smtClean="0"/>
              <a:t>‹#›</a:t>
            </a:fld>
            <a:endParaRPr lang="en-US"/>
          </a:p>
        </p:txBody>
      </p:sp>
    </p:spTree>
    <p:extLst>
      <p:ext uri="{BB962C8B-B14F-4D97-AF65-F5344CB8AC3E}">
        <p14:creationId xmlns:p14="http://schemas.microsoft.com/office/powerpoint/2010/main" val="145128834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BFD6F33-FF9F-4E8F-ACF4-5764A116C866}" type="datetimeFigureOut">
              <a:rPr lang="en-US" smtClean="0"/>
              <a:t>3/15/2015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07D0468-EA72-4106-A746-432A9F6E4309}" type="slidenum">
              <a:rPr lang="en-US" smtClean="0"/>
              <a:t>‹#›</a:t>
            </a:fld>
            <a:endParaRPr lang="en-US"/>
          </a:p>
        </p:txBody>
      </p:sp>
    </p:spTree>
    <p:extLst>
      <p:ext uri="{BB962C8B-B14F-4D97-AF65-F5344CB8AC3E}">
        <p14:creationId xmlns:p14="http://schemas.microsoft.com/office/powerpoint/2010/main" val="192859780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BFD6F33-FF9F-4E8F-ACF4-5764A116C866}" type="datetimeFigureOut">
              <a:rPr lang="en-US" smtClean="0"/>
              <a:t>3/15/2015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07D0468-EA72-4106-A746-432A9F6E4309}" type="slidenum">
              <a:rPr lang="en-US" smtClean="0"/>
              <a:t>‹#›</a:t>
            </a:fld>
            <a:endParaRPr lang="en-US"/>
          </a:p>
        </p:txBody>
      </p:sp>
    </p:spTree>
    <p:extLst>
      <p:ext uri="{BB962C8B-B14F-4D97-AF65-F5344CB8AC3E}">
        <p14:creationId xmlns:p14="http://schemas.microsoft.com/office/powerpoint/2010/main" val="155053830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lum bright="70000" contrast="-70000"/>
            <a:extLst>
              <a:ext uri="{28A0092B-C50C-407E-A947-70E740481C1C}">
                <a14:useLocalDpi xmlns:a14="http://schemas.microsoft.com/office/drawing/2010/main" val="0"/>
              </a:ext>
            </a:extLst>
          </a:blip>
          <a:stretch>
            <a:fillRect/>
          </a:stretch>
        </p:blipFill>
        <p:spPr>
          <a:xfrm>
            <a:off x="-35881" y="5178"/>
            <a:ext cx="9215761" cy="6891585"/>
          </a:xfrm>
          <a:prstGeom prst="rect">
            <a:avLst/>
          </a:prstGeom>
        </p:spPr>
      </p:pic>
      <p:sp>
        <p:nvSpPr>
          <p:cNvPr id="5" name="TextBox 4"/>
          <p:cNvSpPr txBox="1"/>
          <p:nvPr/>
        </p:nvSpPr>
        <p:spPr>
          <a:xfrm>
            <a:off x="228600" y="152400"/>
            <a:ext cx="8686800" cy="2677656"/>
          </a:xfrm>
          <a:prstGeom prst="rect">
            <a:avLst/>
          </a:prstGeom>
          <a:noFill/>
        </p:spPr>
        <p:txBody>
          <a:bodyPr wrap="square" rtlCol="0">
            <a:spAutoFit/>
          </a:bodyPr>
          <a:lstStyle/>
          <a:p>
            <a:r>
              <a:rPr lang="en-US" sz="2400" dirty="0" smtClean="0">
                <a:latin typeface="Corbel" panose="020B0503020204020204" pitchFamily="34" charset="0"/>
              </a:rPr>
              <a:t>Be still and know that I am God.</a:t>
            </a:r>
          </a:p>
          <a:p>
            <a:r>
              <a:rPr lang="en-US" sz="2400" dirty="0" smtClean="0">
                <a:latin typeface="Corbel" panose="020B0503020204020204" pitchFamily="34" charset="0"/>
              </a:rPr>
              <a:t>Be still and know that I am.</a:t>
            </a:r>
          </a:p>
          <a:p>
            <a:r>
              <a:rPr lang="en-US" sz="2400" dirty="0" smtClean="0">
                <a:latin typeface="Corbel" panose="020B0503020204020204" pitchFamily="34" charset="0"/>
              </a:rPr>
              <a:t>Be still and know.</a:t>
            </a:r>
          </a:p>
          <a:p>
            <a:r>
              <a:rPr lang="en-US" sz="2400" dirty="0" smtClean="0">
                <a:latin typeface="Corbel" panose="020B0503020204020204" pitchFamily="34" charset="0"/>
              </a:rPr>
              <a:t>Be still.</a:t>
            </a:r>
          </a:p>
          <a:p>
            <a:r>
              <a:rPr lang="en-US" sz="2400" dirty="0" smtClean="0">
                <a:latin typeface="Corbel" panose="020B0503020204020204" pitchFamily="34" charset="0"/>
              </a:rPr>
              <a:t>Be.</a:t>
            </a:r>
          </a:p>
          <a:p>
            <a:endParaRPr lang="en-US" sz="2400" dirty="0">
              <a:latin typeface="Corbel" panose="020B0503020204020204" pitchFamily="34" charset="0"/>
            </a:endParaRPr>
          </a:p>
          <a:p>
            <a:r>
              <a:rPr lang="en-US" i="1" dirty="0" smtClean="0">
                <a:latin typeface="Corbel" panose="020B0503020204020204" pitchFamily="34" charset="0"/>
              </a:rPr>
              <a:t>St. Patrick (based upon Psalm 46:10)</a:t>
            </a:r>
            <a:endParaRPr lang="en-US" i="1" dirty="0">
              <a:latin typeface="Corbel" panose="020B0503020204020204" pitchFamily="34" charset="0"/>
            </a:endParaRPr>
          </a:p>
        </p:txBody>
      </p:sp>
    </p:spTree>
    <p:extLst>
      <p:ext uri="{BB962C8B-B14F-4D97-AF65-F5344CB8AC3E}">
        <p14:creationId xmlns:p14="http://schemas.microsoft.com/office/powerpoint/2010/main" val="266328079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 y="0"/>
            <a:ext cx="10241279" cy="6400800"/>
          </a:xfrm>
        </p:spPr>
      </p:pic>
    </p:spTree>
    <p:extLst>
      <p:ext uri="{BB962C8B-B14F-4D97-AF65-F5344CB8AC3E}">
        <p14:creationId xmlns:p14="http://schemas.microsoft.com/office/powerpoint/2010/main" val="255565853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10390909" cy="6858000"/>
          </a:xfrm>
          <a:prstGeom prst="rect">
            <a:avLst/>
          </a:prstGeom>
        </p:spPr>
      </p:pic>
    </p:spTree>
    <p:extLst>
      <p:ext uri="{BB962C8B-B14F-4D97-AF65-F5344CB8AC3E}">
        <p14:creationId xmlns:p14="http://schemas.microsoft.com/office/powerpoint/2010/main" val="151656025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6" name="Content Placeholder 5"/>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371600" y="228600"/>
            <a:ext cx="6400800" cy="6420696"/>
          </a:xfrm>
        </p:spPr>
      </p:pic>
    </p:spTree>
    <p:extLst>
      <p:ext uri="{BB962C8B-B14F-4D97-AF65-F5344CB8AC3E}">
        <p14:creationId xmlns:p14="http://schemas.microsoft.com/office/powerpoint/2010/main" val="292304358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10390909" cy="6858000"/>
          </a:xfrm>
          <a:prstGeom prst="rect">
            <a:avLst/>
          </a:prstGeom>
        </p:spPr>
      </p:pic>
    </p:spTree>
    <p:extLst>
      <p:ext uri="{BB962C8B-B14F-4D97-AF65-F5344CB8AC3E}">
        <p14:creationId xmlns:p14="http://schemas.microsoft.com/office/powerpoint/2010/main" val="417599898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10390909" cy="6858000"/>
          </a:xfrm>
          <a:prstGeom prst="rect">
            <a:avLst/>
          </a:prstGeom>
        </p:spPr>
      </p:pic>
    </p:spTree>
    <p:extLst>
      <p:ext uri="{BB962C8B-B14F-4D97-AF65-F5344CB8AC3E}">
        <p14:creationId xmlns:p14="http://schemas.microsoft.com/office/powerpoint/2010/main" val="262477512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pic>
        <p:nvPicPr>
          <p:cNvPr id="4" name="Picture 3"/>
          <p:cNvPicPr>
            <a:picLocks noChangeAspect="1"/>
          </p:cNvPicPr>
          <p:nvPr/>
        </p:nvPicPr>
        <p:blipFill>
          <a:blip r:embed="rId2">
            <a:lum bright="70000" contrast="-70000"/>
            <a:extLst>
              <a:ext uri="{28A0092B-C50C-407E-A947-70E740481C1C}">
                <a14:useLocalDpi xmlns:a14="http://schemas.microsoft.com/office/drawing/2010/main" val="0"/>
              </a:ext>
            </a:extLst>
          </a:blip>
          <a:stretch>
            <a:fillRect/>
          </a:stretch>
        </p:blipFill>
        <p:spPr>
          <a:xfrm>
            <a:off x="-1" y="0"/>
            <a:ext cx="10390909" cy="6858000"/>
          </a:xfrm>
          <a:prstGeom prst="rect">
            <a:avLst/>
          </a:prstGeom>
        </p:spPr>
      </p:pic>
      <p:sp>
        <p:nvSpPr>
          <p:cNvPr id="5" name="TextBox 4"/>
          <p:cNvSpPr txBox="1"/>
          <p:nvPr/>
        </p:nvSpPr>
        <p:spPr>
          <a:xfrm>
            <a:off x="228600" y="152400"/>
            <a:ext cx="8686800" cy="3416320"/>
          </a:xfrm>
          <a:prstGeom prst="rect">
            <a:avLst/>
          </a:prstGeom>
          <a:noFill/>
        </p:spPr>
        <p:txBody>
          <a:bodyPr wrap="square" rtlCol="0">
            <a:spAutoFit/>
          </a:bodyPr>
          <a:lstStyle/>
          <a:p>
            <a:r>
              <a:rPr lang="en-US" sz="2400" dirty="0" smtClean="0">
                <a:latin typeface="Corbel" panose="020B0503020204020204" pitchFamily="34" charset="0"/>
              </a:rPr>
              <a:t>1 Since, then, you have been raised with Christ, set your hearts on things above, where Christ is seated at the right hand of God. 2 Set your minds on things above, not on earthly things. 3 For you died, and your life is now hidden with Christ in God. 4 When Christ, who is your life, appears, then you also will appear with him in glory.5 Put to death, therefore, whatever belongs to your earthly nature: sexual immorality, impurity, lust, evil desires and greed, which is idolatry. 6 Because of these, the wrath of God is coming. 7 You used to walk in these ways, in the life you once lived. </a:t>
            </a:r>
            <a:endParaRPr lang="en-US" sz="2400" dirty="0">
              <a:latin typeface="Corbel" panose="020B0503020204020204" pitchFamily="34" charset="0"/>
            </a:endParaRPr>
          </a:p>
        </p:txBody>
      </p:sp>
    </p:spTree>
    <p:extLst>
      <p:ext uri="{BB962C8B-B14F-4D97-AF65-F5344CB8AC3E}">
        <p14:creationId xmlns:p14="http://schemas.microsoft.com/office/powerpoint/2010/main" val="403102090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pic>
        <p:nvPicPr>
          <p:cNvPr id="4" name="Picture 3"/>
          <p:cNvPicPr>
            <a:picLocks noChangeAspect="1"/>
          </p:cNvPicPr>
          <p:nvPr/>
        </p:nvPicPr>
        <p:blipFill>
          <a:blip r:embed="rId2">
            <a:lum bright="70000" contrast="-70000"/>
            <a:extLst>
              <a:ext uri="{28A0092B-C50C-407E-A947-70E740481C1C}">
                <a14:useLocalDpi xmlns:a14="http://schemas.microsoft.com/office/drawing/2010/main" val="0"/>
              </a:ext>
            </a:extLst>
          </a:blip>
          <a:stretch>
            <a:fillRect/>
          </a:stretch>
        </p:blipFill>
        <p:spPr>
          <a:xfrm>
            <a:off x="-1" y="0"/>
            <a:ext cx="10390909" cy="6858000"/>
          </a:xfrm>
          <a:prstGeom prst="rect">
            <a:avLst/>
          </a:prstGeom>
        </p:spPr>
      </p:pic>
      <p:sp>
        <p:nvSpPr>
          <p:cNvPr id="5" name="TextBox 4"/>
          <p:cNvSpPr txBox="1"/>
          <p:nvPr/>
        </p:nvSpPr>
        <p:spPr>
          <a:xfrm>
            <a:off x="228600" y="152400"/>
            <a:ext cx="8686800" cy="3416320"/>
          </a:xfrm>
          <a:prstGeom prst="rect">
            <a:avLst/>
          </a:prstGeom>
          <a:noFill/>
        </p:spPr>
        <p:txBody>
          <a:bodyPr wrap="square" rtlCol="0">
            <a:spAutoFit/>
          </a:bodyPr>
          <a:lstStyle/>
          <a:p>
            <a:r>
              <a:rPr lang="en-US" sz="2400" dirty="0" smtClean="0">
                <a:latin typeface="Corbel" panose="020B0503020204020204" pitchFamily="34" charset="0"/>
              </a:rPr>
              <a:t>8 But now you must rid yourselves of all such things as these: anger, rage, malice, slander, and filthy language from your lips. 9 Do not lie to each other, since you have taken off your old self with its practices 10 and have put on the new self, which is being renewed in knowledge in the image of its Creator. 11 Here there is no Greek or Jew, circumcised or uncircumcised, barbarian, Scythian, slave or free, but Christ is all, and is in all.12 Therefore, as God's chosen people, holy and dearly loved, clothe yourselves with compassion, kindness, humility, gentleness and patience. </a:t>
            </a:r>
            <a:endParaRPr lang="en-US" sz="2400" dirty="0">
              <a:latin typeface="Corbel" panose="020B0503020204020204" pitchFamily="34" charset="0"/>
            </a:endParaRPr>
          </a:p>
        </p:txBody>
      </p:sp>
    </p:spTree>
    <p:extLst>
      <p:ext uri="{BB962C8B-B14F-4D97-AF65-F5344CB8AC3E}">
        <p14:creationId xmlns:p14="http://schemas.microsoft.com/office/powerpoint/2010/main" val="48284316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pic>
        <p:nvPicPr>
          <p:cNvPr id="4" name="Picture 3"/>
          <p:cNvPicPr>
            <a:picLocks noChangeAspect="1"/>
          </p:cNvPicPr>
          <p:nvPr/>
        </p:nvPicPr>
        <p:blipFill>
          <a:blip r:embed="rId2">
            <a:lum bright="70000" contrast="-70000"/>
            <a:extLst>
              <a:ext uri="{28A0092B-C50C-407E-A947-70E740481C1C}">
                <a14:useLocalDpi xmlns:a14="http://schemas.microsoft.com/office/drawing/2010/main" val="0"/>
              </a:ext>
            </a:extLst>
          </a:blip>
          <a:stretch>
            <a:fillRect/>
          </a:stretch>
        </p:blipFill>
        <p:spPr>
          <a:xfrm>
            <a:off x="-1" y="0"/>
            <a:ext cx="10390909" cy="6858000"/>
          </a:xfrm>
          <a:prstGeom prst="rect">
            <a:avLst/>
          </a:prstGeom>
        </p:spPr>
      </p:pic>
      <p:sp>
        <p:nvSpPr>
          <p:cNvPr id="5" name="TextBox 4"/>
          <p:cNvSpPr txBox="1"/>
          <p:nvPr/>
        </p:nvSpPr>
        <p:spPr>
          <a:xfrm>
            <a:off x="228600" y="152400"/>
            <a:ext cx="8686800" cy="3785652"/>
          </a:xfrm>
          <a:prstGeom prst="rect">
            <a:avLst/>
          </a:prstGeom>
          <a:noFill/>
        </p:spPr>
        <p:txBody>
          <a:bodyPr wrap="square" rtlCol="0">
            <a:spAutoFit/>
          </a:bodyPr>
          <a:lstStyle/>
          <a:p>
            <a:r>
              <a:rPr lang="en-US" sz="2400" dirty="0" smtClean="0">
                <a:latin typeface="Corbel" panose="020B0503020204020204" pitchFamily="34" charset="0"/>
              </a:rPr>
              <a:t>13 Bear with each other and forgive whatever grievances you may have against one another. Forgive as the Lord forgave you. 14 And over all these virtues put on love, which binds them all together in perfect unity.15 Let the peace of Christ rule in your hearts, since as members of one body you were called to peace. And be thankful. 16 Let the word of Christ dwell in you richly as you teach and admonish one another with all wisdom, and as you sing psalms, hymns and spiritual songs with gratitude in your hearts to God. 17 And whatever you do, whether in word or deed, do it all in the name of the Lord Jesus, giving thanks to God the Father through him.</a:t>
            </a:r>
            <a:endParaRPr lang="en-US" sz="2400" dirty="0">
              <a:latin typeface="Corbel" panose="020B0503020204020204" pitchFamily="34" charset="0"/>
            </a:endParaRPr>
          </a:p>
        </p:txBody>
      </p:sp>
    </p:spTree>
    <p:extLst>
      <p:ext uri="{BB962C8B-B14F-4D97-AF65-F5344CB8AC3E}">
        <p14:creationId xmlns:p14="http://schemas.microsoft.com/office/powerpoint/2010/main" val="48284316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10390909" cy="6858000"/>
          </a:xfrm>
          <a:prstGeom prst="rect">
            <a:avLst/>
          </a:prstGeom>
        </p:spPr>
      </p:pic>
    </p:spTree>
    <p:extLst>
      <p:ext uri="{BB962C8B-B14F-4D97-AF65-F5344CB8AC3E}">
        <p14:creationId xmlns:p14="http://schemas.microsoft.com/office/powerpoint/2010/main" val="403102090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 y="0"/>
            <a:ext cx="10286999" cy="6858000"/>
          </a:xfrm>
        </p:spPr>
      </p:pic>
    </p:spTree>
    <p:extLst>
      <p:ext uri="{BB962C8B-B14F-4D97-AF65-F5344CB8AC3E}">
        <p14:creationId xmlns:p14="http://schemas.microsoft.com/office/powerpoint/2010/main" val="135182274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10390909" cy="6858000"/>
          </a:xfrm>
          <a:prstGeom prst="rect">
            <a:avLst/>
          </a:prstGeom>
        </p:spPr>
      </p:pic>
    </p:spTree>
    <p:extLst>
      <p:ext uri="{BB962C8B-B14F-4D97-AF65-F5344CB8AC3E}">
        <p14:creationId xmlns:p14="http://schemas.microsoft.com/office/powerpoint/2010/main" val="218626711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0358" y="0"/>
            <a:ext cx="10363199" cy="6477000"/>
          </a:xfrm>
        </p:spPr>
      </p:pic>
    </p:spTree>
    <p:extLst>
      <p:ext uri="{BB962C8B-B14F-4D97-AF65-F5344CB8AC3E}">
        <p14:creationId xmlns:p14="http://schemas.microsoft.com/office/powerpoint/2010/main" val="218059884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77</TotalTime>
  <Words>439</Words>
  <Application>Microsoft Office PowerPoint</Application>
  <PresentationFormat>On-screen Show (4:3)</PresentationFormat>
  <Paragraphs>12</Paragraphs>
  <Slides>13</Slides>
  <Notes>1</Notes>
  <HiddenSlides>0</HiddenSlides>
  <MMClips>0</MMClips>
  <ScaleCrop>false</ScaleCrop>
  <HeadingPairs>
    <vt:vector size="4" baseType="variant">
      <vt:variant>
        <vt:lpstr>Theme</vt:lpstr>
      </vt:variant>
      <vt:variant>
        <vt:i4>1</vt:i4>
      </vt:variant>
      <vt:variant>
        <vt:lpstr>Slide Titles</vt:lpstr>
      </vt:variant>
      <vt:variant>
        <vt:i4>13</vt:i4>
      </vt:variant>
    </vt:vector>
  </HeadingPairs>
  <TitlesOfParts>
    <vt:vector size="14"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Dan Teefey</dc:creator>
  <cp:lastModifiedBy>Dan Teefey</cp:lastModifiedBy>
  <cp:revision>8</cp:revision>
  <dcterms:created xsi:type="dcterms:W3CDTF">2015-03-15T11:23:29Z</dcterms:created>
  <dcterms:modified xsi:type="dcterms:W3CDTF">2015-03-15T12:41:01Z</dcterms:modified>
</cp:coreProperties>
</file>