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8" r:id="rId5"/>
    <p:sldId id="262" r:id="rId6"/>
    <p:sldId id="261" r:id="rId7"/>
    <p:sldId id="265" r:id="rId8"/>
    <p:sldId id="263" r:id="rId9"/>
    <p:sldId id="264" r:id="rId10"/>
    <p:sldId id="266" r:id="rId11"/>
    <p:sldId id="270" r:id="rId12"/>
    <p:sldId id="269" r:id="rId13"/>
    <p:sldId id="268" r:id="rId14"/>
    <p:sldId id="271" r:id="rId15"/>
    <p:sldId id="267" r:id="rId16"/>
    <p:sldId id="259" r:id="rId17"/>
    <p:sldId id="277" r:id="rId18"/>
    <p:sldId id="272" r:id="rId19"/>
    <p:sldId id="276" r:id="rId20"/>
    <p:sldId id="275" r:id="rId21"/>
    <p:sldId id="274" r:id="rId22"/>
    <p:sldId id="273" r:id="rId23"/>
    <p:sldId id="278" r:id="rId24"/>
    <p:sldId id="257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CECF-DEE1-4F0A-B056-AAAA4AC50E9B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FB0C-99B8-4B3A-BB00-28697AF50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" y="0"/>
            <a:ext cx="9061911" cy="3086100"/>
          </a:xfrm>
        </p:spPr>
      </p:pic>
    </p:spTree>
    <p:extLst>
      <p:ext uri="{BB962C8B-B14F-4D97-AF65-F5344CB8AC3E}">
        <p14:creationId xmlns:p14="http://schemas.microsoft.com/office/powerpoint/2010/main" val="105908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Images of Atonement</a:t>
            </a:r>
          </a:p>
        </p:txBody>
      </p:sp>
    </p:spTree>
    <p:extLst>
      <p:ext uri="{BB962C8B-B14F-4D97-AF65-F5344CB8AC3E}">
        <p14:creationId xmlns:p14="http://schemas.microsoft.com/office/powerpoint/2010/main" val="379254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Images of Atonement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Temple Worship</a:t>
            </a:r>
          </a:p>
        </p:txBody>
      </p:sp>
    </p:spTree>
    <p:extLst>
      <p:ext uri="{BB962C8B-B14F-4D97-AF65-F5344CB8AC3E}">
        <p14:creationId xmlns:p14="http://schemas.microsoft.com/office/powerpoint/2010/main" val="227264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Images of Atonement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Temple 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Market Place</a:t>
            </a:r>
          </a:p>
        </p:txBody>
      </p:sp>
    </p:spTree>
    <p:extLst>
      <p:ext uri="{BB962C8B-B14F-4D97-AF65-F5344CB8AC3E}">
        <p14:creationId xmlns:p14="http://schemas.microsoft.com/office/powerpoint/2010/main" val="227264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Images of Atonement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Temple 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Market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Law Court</a:t>
            </a:r>
          </a:p>
        </p:txBody>
      </p:sp>
    </p:spTree>
    <p:extLst>
      <p:ext uri="{BB962C8B-B14F-4D97-AF65-F5344CB8AC3E}">
        <p14:creationId xmlns:p14="http://schemas.microsoft.com/office/powerpoint/2010/main" val="227264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Images of Atonement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Temple 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Market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Law 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Battlefield</a:t>
            </a:r>
            <a:endParaRPr lang="en-US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dH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92045" cy="4762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152516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Perspective taking</a:t>
            </a:r>
          </a:p>
        </p:txBody>
      </p:sp>
    </p:spTree>
    <p:extLst>
      <p:ext uri="{BB962C8B-B14F-4D97-AF65-F5344CB8AC3E}">
        <p14:creationId xmlns:p14="http://schemas.microsoft.com/office/powerpoint/2010/main" val="31301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Perspective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Staying out of judgment</a:t>
            </a:r>
          </a:p>
        </p:txBody>
      </p:sp>
    </p:spTree>
    <p:extLst>
      <p:ext uri="{BB962C8B-B14F-4D97-AF65-F5344CB8AC3E}">
        <p14:creationId xmlns:p14="http://schemas.microsoft.com/office/powerpoint/2010/main" val="31301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Perspective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Staying out of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Recognizing emotion in other people</a:t>
            </a:r>
          </a:p>
        </p:txBody>
      </p:sp>
    </p:spTree>
    <p:extLst>
      <p:ext uri="{BB962C8B-B14F-4D97-AF65-F5344CB8AC3E}">
        <p14:creationId xmlns:p14="http://schemas.microsoft.com/office/powerpoint/2010/main" val="31301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Perspective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Staying out of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Recognizing emotion in other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rbel" panose="020B0503020204020204" pitchFamily="34" charset="0"/>
              </a:rPr>
              <a:t>Communicating recognition of other’s emotion</a:t>
            </a:r>
            <a:endParaRPr lang="en-US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dH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92045" cy="4762500"/>
          </a:xfrm>
        </p:spPr>
      </p:pic>
    </p:spTree>
    <p:extLst>
      <p:ext uri="{BB962C8B-B14F-4D97-AF65-F5344CB8AC3E}">
        <p14:creationId xmlns:p14="http://schemas.microsoft.com/office/powerpoint/2010/main" val="316790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Job 14:7-15</a:t>
            </a:r>
          </a:p>
          <a:p>
            <a:r>
              <a:rPr lang="en-US" sz="2400" b="1" dirty="0" smtClean="0">
                <a:latin typeface="Corbel" panose="020B0503020204020204" pitchFamily="34" charset="0"/>
              </a:rPr>
              <a:t>“At </a:t>
            </a:r>
            <a:r>
              <a:rPr lang="en-US" sz="2400" b="1" dirty="0">
                <a:latin typeface="Corbel" panose="020B0503020204020204" pitchFamily="34" charset="0"/>
              </a:rPr>
              <a:t>least there is hope for a tree: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If it is cut down, it will sprout again,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its new shoots will not fail.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Its roots may grow old in the ground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its stump die in the soil,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yet at the scent of water it will bud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put forth shoots like a plant.</a:t>
            </a:r>
            <a:br>
              <a:rPr lang="en-US" sz="2400" b="1" dirty="0">
                <a:latin typeface="Corbel" panose="020B0503020204020204" pitchFamily="34" charset="0"/>
              </a:rPr>
            </a:br>
            <a:endParaRPr lang="en-US" sz="24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But </a:t>
            </a:r>
            <a:r>
              <a:rPr lang="en-US" sz="2400" b="1" dirty="0">
                <a:latin typeface="Corbel" panose="020B0503020204020204" pitchFamily="34" charset="0"/>
              </a:rPr>
              <a:t>man dies and is laid low;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he breathes his last and is no more.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As water disappears from the sea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or a riverbed becomes parched and dry,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so man lies down and does not rise;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till the heavens are no more, men will not awake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or be roused from their sleep.</a:t>
            </a:r>
            <a:br>
              <a:rPr lang="en-US" sz="2400" b="1" dirty="0">
                <a:latin typeface="Corbel" panose="020B0503020204020204" pitchFamily="34" charset="0"/>
              </a:rPr>
            </a:br>
            <a:endParaRPr lang="en-US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2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“</a:t>
            </a:r>
            <a:r>
              <a:rPr lang="en-US" sz="2400" b="1" dirty="0">
                <a:latin typeface="Corbel" panose="020B0503020204020204" pitchFamily="34" charset="0"/>
              </a:rPr>
              <a:t>If only you would hide me in the grave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conceal me till your anger has passed!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If only you would set me a time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then remember me!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If a man dies, will he live again?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All the days of my hard service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 will wait for my renewal to come.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You will call and I will answer you;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you will long for the creature your hands have made.</a:t>
            </a:r>
          </a:p>
        </p:txBody>
      </p:sp>
    </p:spTree>
    <p:extLst>
      <p:ext uri="{BB962C8B-B14F-4D97-AF65-F5344CB8AC3E}">
        <p14:creationId xmlns:p14="http://schemas.microsoft.com/office/powerpoint/2010/main" val="267602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Job 19:23-27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“Oh, that my words were recorded,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that they were written on a scroll,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that they were inscribed with an iron tool on lead,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or engraved in rock forever!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 know that my Redeemer lives,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that in the end he will stand upon the earth.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And after my skin has been destroyed,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yet in my flesh I will see God;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I myself will see him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with my own eyes–I, and not another.</a:t>
            </a:r>
            <a:br>
              <a:rPr lang="en-US" sz="2400" b="1" dirty="0">
                <a:latin typeface="Corbel" panose="020B0503020204020204" pitchFamily="34" charset="0"/>
              </a:rPr>
            </a:br>
            <a:r>
              <a:rPr lang="en-US" sz="2400" b="1" dirty="0">
                <a:latin typeface="Corbel" panose="020B0503020204020204" pitchFamily="34" charset="0"/>
              </a:rPr>
              <a:t>How my heart yearns within me!</a:t>
            </a:r>
          </a:p>
        </p:txBody>
      </p:sp>
    </p:spTree>
    <p:extLst>
      <p:ext uri="{BB962C8B-B14F-4D97-AF65-F5344CB8AC3E}">
        <p14:creationId xmlns:p14="http://schemas.microsoft.com/office/powerpoint/2010/main" val="6576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115</Words>
  <Application>Microsoft Office PowerPoint</Application>
  <PresentationFormat>On-screen Show (16:10)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Teefey Home</dc:creator>
  <cp:lastModifiedBy>Dan Teefey</cp:lastModifiedBy>
  <cp:revision>9</cp:revision>
  <dcterms:created xsi:type="dcterms:W3CDTF">2016-07-17T09:51:23Z</dcterms:created>
  <dcterms:modified xsi:type="dcterms:W3CDTF">2016-07-17T12:38:45Z</dcterms:modified>
</cp:coreProperties>
</file>